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</p:sldMasterIdLst>
  <p:notesMasterIdLst>
    <p:notesMasterId r:id="rId12"/>
  </p:notesMasterIdLst>
  <p:sldIdLst>
    <p:sldId id="256" r:id="rId2"/>
    <p:sldId id="257" r:id="rId3"/>
    <p:sldId id="264" r:id="rId4"/>
    <p:sldId id="259" r:id="rId5"/>
    <p:sldId id="270" r:id="rId6"/>
    <p:sldId id="258" r:id="rId7"/>
    <p:sldId id="271" r:id="rId8"/>
    <p:sldId id="267" r:id="rId9"/>
    <p:sldId id="263" r:id="rId10"/>
    <p:sldId id="269" r:id="rId11"/>
  </p:sldIdLst>
  <p:sldSz cx="9144000" cy="6858000" type="screen4x3"/>
  <p:notesSz cx="6858000" cy="9144000"/>
  <p:custDataLst>
    <p:tags r:id="rId1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B10"/>
    <a:srgbClr val="FFC000"/>
    <a:srgbClr val="0B4831"/>
    <a:srgbClr val="F7FFFC"/>
    <a:srgbClr val="00462B"/>
    <a:srgbClr val="D8ECD8"/>
    <a:srgbClr val="005836"/>
    <a:srgbClr val="005817"/>
    <a:srgbClr val="758F85"/>
    <a:srgbClr val="375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70740" autoAdjust="0"/>
  </p:normalViewPr>
  <p:slideViewPr>
    <p:cSldViewPr>
      <p:cViewPr varScale="1">
        <p:scale>
          <a:sx n="114" d="100"/>
          <a:sy n="114" d="100"/>
        </p:scale>
        <p:origin x="152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8E20F-F839-428E-B14A-5C76C1188342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01A3E-DE46-4B7B-8CDD-72F9022B0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202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01A3E-DE46-4B7B-8CDD-72F9022B0B3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118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01A3E-DE46-4B7B-8CDD-72F9022B0B3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926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01A3E-DE46-4B7B-8CDD-72F9022B0B3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274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01A3E-DE46-4B7B-8CDD-72F9022B0B3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778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01A3E-DE46-4B7B-8CDD-72F9022B0B3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242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01A3E-DE46-4B7B-8CDD-72F9022B0B3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340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01A3E-DE46-4B7B-8CDD-72F9022B0B3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197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01A3E-DE46-4B7B-8CDD-72F9022B0B3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786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01A3E-DE46-4B7B-8CDD-72F9022B0B3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12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01A3E-DE46-4B7B-8CDD-72F9022B0B3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570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A7743-35D2-5650-4F9F-99ADF4DE3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2FC54D-2CEA-1219-6932-5CEF17BB9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E9FF55-D106-AB88-B0A6-FA31E75BC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37FD-9310-43D2-B37B-7B21547540BF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537857-A0A2-AC1E-6B03-CCC2187A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3C4BEB-3CDC-8F87-5522-56014CE3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629F-DE4D-4A7D-8F9C-47E66E4A1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741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7B4866-EBDF-7DB5-5A1A-423990436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562E96-6D94-E128-6410-931A44F8DD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C97991-C239-7E83-6E3B-DDA3C9A6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37FD-9310-43D2-B37B-7B21547540BF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C32B11-52AC-214A-91E0-07F9B9C5B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28496F-F891-9788-8A53-76968E52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629F-DE4D-4A7D-8F9C-47E66E4A1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292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7BFEA45-669E-C420-1420-E5F1AEDEEC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D1C5DA-732A-7FF0-B185-BFAC9DD25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95A810-20E2-3C35-5F4A-3C2ABCF8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37FD-9310-43D2-B37B-7B21547540BF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B58E3A-6E1B-CD9F-590E-319060D7A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46D84F-FFB7-DEC2-A42D-DB2C1BDEF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629F-DE4D-4A7D-8F9C-47E66E4A1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446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4C559-0572-11D7-2A77-A73835D80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3EFCA7-97E5-93BA-2B41-351C963B9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801C3B-9B17-A90D-416E-DB3E52223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37FD-9310-43D2-B37B-7B21547540BF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6BC51-082E-790B-EE68-322F6AC9B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95032A-BAFD-E419-8C7A-61656872A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629F-DE4D-4A7D-8F9C-47E66E4A1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123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63F4A1-86E5-305D-54C7-634EBD63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94F1D4-F05B-F42A-136F-D4BBF9706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75606F-6381-2D7F-80B0-176F88EE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37FD-9310-43D2-B37B-7B21547540BF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BA992A-5261-45E4-2D2B-5DE03B04C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EF0ED8-E33B-D0CC-AA78-897F2223D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629F-DE4D-4A7D-8F9C-47E66E4A1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32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55050-FE84-C158-D0D0-B4C7A578A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F1D5C1-455F-EA78-8E85-1BD6D3F63D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16258F-C56E-47F3-D89D-87E597E6E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5F2BD0-84CC-7FE4-AFE8-D552E69C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37FD-9310-43D2-B37B-7B21547540BF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0B5E1F-E70A-0B79-A894-6BB9BF61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8FB171-B084-158C-3E0F-6D600A736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629F-DE4D-4A7D-8F9C-47E66E4A1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558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BCEF8-A1EC-30EF-FBB3-E8057076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819966-CBAB-CE26-478E-51F69D2B9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F6F10A-4ED1-3E2D-C901-63BD7B4BA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18E4FD7-20E1-893C-4E21-BED73AB18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0094ACD-9F19-888E-ACDA-5184FA959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858514-A79F-8C6A-A447-43C8DF3D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37FD-9310-43D2-B37B-7B21547540BF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44C8C41-C7F0-2F8E-DDBF-7049DC069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A23ADE5-7061-C37E-8248-46DC2E5F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629F-DE4D-4A7D-8F9C-47E66E4A1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621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4C2F7-49CC-7D20-BDC7-86DF7C074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E7028E-0122-2317-2940-155E901BB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37FD-9310-43D2-B37B-7B21547540BF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A29470-0B7C-1058-E320-BF76CADB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1E7B5D-4274-3BD4-0801-79941F4FD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629F-DE4D-4A7D-8F9C-47E66E4A1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34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ED304A8-BF87-17AE-4DA9-80FA34EC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37FD-9310-43D2-B37B-7B21547540BF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3B79E0F-9081-52F3-9C66-4041B46A8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D152B4-42C6-4F32-34F8-ACB11A43E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629F-DE4D-4A7D-8F9C-47E66E4A1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F2FA5-AB8A-239B-085C-191F5CA3C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D436F3-029C-3CE0-2208-2739D2277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48B2FF-324C-DEFC-4EB5-21FB2B491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63A03-EDFC-0421-E64C-CDB9C11AC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37FD-9310-43D2-B37B-7B21547540BF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E23E1B-7196-117A-E0E5-734220E90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76FDF3-53EC-29B3-233F-B4E609E6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629F-DE4D-4A7D-8F9C-47E66E4A1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321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E6222-EEE4-3B91-B29A-7FAA02123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DEE49BE-2A05-4B1A-644B-4DDC6EF06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901A90-462B-E94D-3DC7-76C9422BE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4A4275-AE97-5851-5D22-B67751F99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37FD-9310-43D2-B37B-7B21547540BF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1AE307-EAFE-E157-E259-2F90E7132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852515-6341-ED1E-FDBC-8AA486AE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629F-DE4D-4A7D-8F9C-47E66E4A1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84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E55E8-6FD4-35BC-7D78-BF3113084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2CF854-04E5-C519-2A7F-856072F43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5C3841-FBE1-0609-7DF0-532ADA62B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637FD-9310-43D2-B37B-7B21547540BF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0A3599-9020-3C48-33B5-8998D03CC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9787B7-DDE6-CE8F-A80A-7F57182E4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B629F-DE4D-4A7D-8F9C-47E66E4A1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92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jpeg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6560FC-5B2A-7C6D-54A9-81221A1DD3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" r="-44"/>
          <a:stretch>
            <a:fillRect/>
          </a:stretch>
        </p:blipFill>
        <p:spPr>
          <a:xfrm>
            <a:off x="-36512" y="-10376"/>
            <a:ext cx="9194536" cy="711178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714C9CD-9879-8B6B-7B92-7014E5AA805D}"/>
              </a:ext>
            </a:extLst>
          </p:cNvPr>
          <p:cNvSpPr/>
          <p:nvPr/>
        </p:nvSpPr>
        <p:spPr>
          <a:xfrm>
            <a:off x="-36512" y="3105834"/>
            <a:ext cx="9194536" cy="646331"/>
          </a:xfrm>
          <a:prstGeom prst="rect">
            <a:avLst/>
          </a:prstGeom>
          <a:solidFill>
            <a:srgbClr val="005836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i="1" dirty="0">
                <a:ln w="0"/>
                <a:solidFill>
                  <a:schemeClr val="bg1">
                    <a:alpha val="96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ГРАДОСТРОИТЕЛЬНЫЙ ПРОЕКТ ДЕТАЛЬНОГО ПЛАНИРОВАНИЯ</a:t>
            </a:r>
          </a:p>
          <a:p>
            <a:pPr algn="ctr"/>
            <a:r>
              <a:rPr lang="ru-RU" b="1" i="1" dirty="0">
                <a:ln w="0"/>
                <a:solidFill>
                  <a:schemeClr val="bg1">
                    <a:alpha val="96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ЖИЛОГО РАЙОНА ВЕЛИКИЙ ЛЕС (ВНЕСЕНИЕ ИЗМЕНЕНИЙ)</a:t>
            </a:r>
            <a:endParaRPr lang="ru-RU" sz="1200" b="1" i="1" dirty="0">
              <a:ln w="0"/>
              <a:solidFill>
                <a:schemeClr val="bg1">
                  <a:alpha val="96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372A9EB-86A6-3B37-C5A9-88418F58492C}"/>
              </a:ext>
            </a:extLst>
          </p:cNvPr>
          <p:cNvSpPr/>
          <p:nvPr/>
        </p:nvSpPr>
        <p:spPr>
          <a:xfrm>
            <a:off x="3893769" y="6268670"/>
            <a:ext cx="135646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Минск 2025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3BF72F3-EC19-CFBF-9F50-F99A4BAD1073}"/>
              </a:ext>
            </a:extLst>
          </p:cNvPr>
          <p:cNvSpPr/>
          <p:nvPr/>
        </p:nvSpPr>
        <p:spPr>
          <a:xfrm>
            <a:off x="91318" y="219998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0"/>
                <a:solidFill>
                  <a:srgbClr val="2B493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УП «МИНСКГРАДО»</a:t>
            </a:r>
          </a:p>
        </p:txBody>
      </p:sp>
      <p:pic>
        <p:nvPicPr>
          <p:cNvPr id="2" name="response01">
            <a:hlinkClick r:id="" action="ppaction://media"/>
            <a:extLst>
              <a:ext uri="{FF2B5EF4-FFF2-40B4-BE49-F238E27FC236}">
                <a16:creationId xmlns:a16="http://schemas.microsoft.com/office/drawing/2014/main" id="{636A1A19-05A2-4F19-AF44-7C4D8B4CD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6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5FFE5"/>
            </a:gs>
            <a:gs pos="0">
              <a:srgbClr val="365C4D"/>
            </a:gs>
            <a:gs pos="100000">
              <a:schemeClr val="bg1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74F2AB-B038-9872-858F-0B4836084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6781BD-AC01-EE2C-D3B9-6FA879CB3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977" r="1176" b="977"/>
          <a:stretch>
            <a:fillRect/>
          </a:stretch>
        </p:blipFill>
        <p:spPr>
          <a:xfrm>
            <a:off x="0" y="260648"/>
            <a:ext cx="892899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8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5CA"/>
            </a:gs>
            <a:gs pos="59000">
              <a:schemeClr val="bg1"/>
            </a:gs>
            <a:gs pos="0">
              <a:srgbClr val="365C4D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9E2A79-8C31-745F-5963-87C0EEC450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 b="2438"/>
          <a:stretch>
            <a:fillRect/>
          </a:stretch>
        </p:blipFill>
        <p:spPr>
          <a:xfrm>
            <a:off x="107504" y="1068995"/>
            <a:ext cx="8873581" cy="56723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C3A064-23B7-9165-07FD-ADF7E095E1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92" y="1052736"/>
            <a:ext cx="3523331" cy="24903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4DD3C3-D795-1815-8893-3D54F68BE9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61" b="7904"/>
          <a:stretch>
            <a:fillRect/>
          </a:stretch>
        </p:blipFill>
        <p:spPr>
          <a:xfrm>
            <a:off x="0" y="1065414"/>
            <a:ext cx="1800199" cy="1335049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044686C-5D89-F9B1-2FE4-8226C8509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8995"/>
          </a:xfrm>
          <a:solidFill>
            <a:srgbClr val="005836"/>
          </a:solidFill>
          <a:ln>
            <a:solidFill>
              <a:srgbClr val="C7DFD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br>
              <a:rPr lang="ru-RU" sz="14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СХЕМА РАЗМЕЩЕНИЯ ПРОЕКТИРУЕМОЙ ТЕРРИТОРИИ В Г. МИНСКЕ </a:t>
            </a:r>
            <a:br>
              <a:rPr lang="ru-RU" sz="13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3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ГРАДОСТРОИТЕЛЬНОГО ПРОЕКТА ДЕТАЛЬНОГО ПЛАНИРОВАНИЯ</a:t>
            </a:r>
            <a:br>
              <a:rPr lang="ru-RU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ЖИЛОГО РАЙОНА ВЕЛИКИЙ ЛЕС (ВНЕСЕНИЕ ИЗМЕНЕНИЙ)</a:t>
            </a:r>
            <a:b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ponse02">
            <a:hlinkClick r:id="" action="ppaction://media"/>
            <a:extLst>
              <a:ext uri="{FF2B5EF4-FFF2-40B4-BE49-F238E27FC236}">
                <a16:creationId xmlns:a16="http://schemas.microsoft.com/office/drawing/2014/main" id="{2FE8B804-0AA1-471B-9195-0F8F40829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7148CDD1-DEE3-478B-9808-69F894D64C38}"/>
              </a:ext>
            </a:extLst>
          </p:cNvPr>
          <p:cNvSpPr/>
          <p:nvPr/>
        </p:nvSpPr>
        <p:spPr>
          <a:xfrm>
            <a:off x="833284" y="3620729"/>
            <a:ext cx="685800" cy="1401097"/>
          </a:xfrm>
          <a:custGeom>
            <a:avLst/>
            <a:gdLst>
              <a:gd name="connsiteX0" fmla="*/ 685800 w 685800"/>
              <a:gd name="connsiteY0" fmla="*/ 1401097 h 1401097"/>
              <a:gd name="connsiteX1" fmla="*/ 560439 w 685800"/>
              <a:gd name="connsiteY1" fmla="*/ 1002890 h 1401097"/>
              <a:gd name="connsiteX2" fmla="*/ 346587 w 685800"/>
              <a:gd name="connsiteY2" fmla="*/ 604684 h 1401097"/>
              <a:gd name="connsiteX3" fmla="*/ 0 w 685800"/>
              <a:gd name="connsiteY3" fmla="*/ 0 h 1401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1401097">
                <a:moveTo>
                  <a:pt x="685800" y="1401097"/>
                </a:moveTo>
                <a:lnTo>
                  <a:pt x="560439" y="1002890"/>
                </a:lnTo>
                <a:lnTo>
                  <a:pt x="346587" y="604684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C34822D9-20A0-4FBF-B8E4-3B6473D35F2E}"/>
              </a:ext>
            </a:extLst>
          </p:cNvPr>
          <p:cNvSpPr/>
          <p:nvPr/>
        </p:nvSpPr>
        <p:spPr>
          <a:xfrm>
            <a:off x="840658" y="2204884"/>
            <a:ext cx="2979174" cy="1401097"/>
          </a:xfrm>
          <a:custGeom>
            <a:avLst/>
            <a:gdLst>
              <a:gd name="connsiteX0" fmla="*/ 0 w 2979174"/>
              <a:gd name="connsiteY0" fmla="*/ 1401097 h 1401097"/>
              <a:gd name="connsiteX1" fmla="*/ 1150374 w 2979174"/>
              <a:gd name="connsiteY1" fmla="*/ 789039 h 1401097"/>
              <a:gd name="connsiteX2" fmla="*/ 1858297 w 2979174"/>
              <a:gd name="connsiteY2" fmla="*/ 412955 h 1401097"/>
              <a:gd name="connsiteX3" fmla="*/ 2308123 w 2979174"/>
              <a:gd name="connsiteY3" fmla="*/ 176981 h 1401097"/>
              <a:gd name="connsiteX4" fmla="*/ 2514600 w 2979174"/>
              <a:gd name="connsiteY4" fmla="*/ 36871 h 1401097"/>
              <a:gd name="connsiteX5" fmla="*/ 2979174 w 2979174"/>
              <a:gd name="connsiteY5" fmla="*/ 0 h 1401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9174" h="1401097">
                <a:moveTo>
                  <a:pt x="0" y="1401097"/>
                </a:moveTo>
                <a:lnTo>
                  <a:pt x="1150374" y="789039"/>
                </a:lnTo>
                <a:lnTo>
                  <a:pt x="1858297" y="412955"/>
                </a:lnTo>
                <a:lnTo>
                  <a:pt x="2308123" y="176981"/>
                </a:lnTo>
                <a:lnTo>
                  <a:pt x="2514600" y="36871"/>
                </a:lnTo>
                <a:lnTo>
                  <a:pt x="2979174" y="0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12B3E22B-DA8B-4C42-BBC6-93374DED57AD}"/>
              </a:ext>
            </a:extLst>
          </p:cNvPr>
          <p:cNvSpPr/>
          <p:nvPr/>
        </p:nvSpPr>
        <p:spPr>
          <a:xfrm>
            <a:off x="3325761" y="2190135"/>
            <a:ext cx="855407" cy="1895168"/>
          </a:xfrm>
          <a:custGeom>
            <a:avLst/>
            <a:gdLst>
              <a:gd name="connsiteX0" fmla="*/ 494071 w 855407"/>
              <a:gd name="connsiteY0" fmla="*/ 0 h 1895168"/>
              <a:gd name="connsiteX1" fmla="*/ 486697 w 855407"/>
              <a:gd name="connsiteY1" fmla="*/ 206478 h 1895168"/>
              <a:gd name="connsiteX2" fmla="*/ 634181 w 855407"/>
              <a:gd name="connsiteY2" fmla="*/ 272846 h 1895168"/>
              <a:gd name="connsiteX3" fmla="*/ 744794 w 855407"/>
              <a:gd name="connsiteY3" fmla="*/ 346588 h 1895168"/>
              <a:gd name="connsiteX4" fmla="*/ 855407 w 855407"/>
              <a:gd name="connsiteY4" fmla="*/ 612059 h 1895168"/>
              <a:gd name="connsiteX5" fmla="*/ 405581 w 855407"/>
              <a:gd name="connsiteY5" fmla="*/ 589936 h 1895168"/>
              <a:gd name="connsiteX6" fmla="*/ 324465 w 855407"/>
              <a:gd name="connsiteY6" fmla="*/ 958646 h 1895168"/>
              <a:gd name="connsiteX7" fmla="*/ 449826 w 855407"/>
              <a:gd name="connsiteY7" fmla="*/ 973394 h 1895168"/>
              <a:gd name="connsiteX8" fmla="*/ 398207 w 855407"/>
              <a:gd name="connsiteY8" fmla="*/ 1327355 h 1895168"/>
              <a:gd name="connsiteX9" fmla="*/ 228600 w 855407"/>
              <a:gd name="connsiteY9" fmla="*/ 1290484 h 1895168"/>
              <a:gd name="connsiteX10" fmla="*/ 0 w 855407"/>
              <a:gd name="connsiteY10" fmla="*/ 1821426 h 1895168"/>
              <a:gd name="connsiteX11" fmla="*/ 213852 w 855407"/>
              <a:gd name="connsiteY11" fmla="*/ 1895168 h 1895168"/>
              <a:gd name="connsiteX12" fmla="*/ 213852 w 855407"/>
              <a:gd name="connsiteY12" fmla="*/ 1828800 h 1895168"/>
              <a:gd name="connsiteX13" fmla="*/ 678426 w 855407"/>
              <a:gd name="connsiteY13" fmla="*/ 1784555 h 189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5407" h="1895168">
                <a:moveTo>
                  <a:pt x="494071" y="0"/>
                </a:moveTo>
                <a:lnTo>
                  <a:pt x="486697" y="206478"/>
                </a:lnTo>
                <a:lnTo>
                  <a:pt x="634181" y="272846"/>
                </a:lnTo>
                <a:lnTo>
                  <a:pt x="744794" y="346588"/>
                </a:lnTo>
                <a:lnTo>
                  <a:pt x="855407" y="612059"/>
                </a:lnTo>
                <a:lnTo>
                  <a:pt x="405581" y="589936"/>
                </a:lnTo>
                <a:lnTo>
                  <a:pt x="324465" y="958646"/>
                </a:lnTo>
                <a:lnTo>
                  <a:pt x="449826" y="973394"/>
                </a:lnTo>
                <a:lnTo>
                  <a:pt x="398207" y="1327355"/>
                </a:lnTo>
                <a:lnTo>
                  <a:pt x="228600" y="1290484"/>
                </a:lnTo>
                <a:lnTo>
                  <a:pt x="0" y="1821426"/>
                </a:lnTo>
                <a:lnTo>
                  <a:pt x="213852" y="1895168"/>
                </a:lnTo>
                <a:lnTo>
                  <a:pt x="213852" y="1828800"/>
                </a:lnTo>
                <a:lnTo>
                  <a:pt x="678426" y="1784555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88147D35-1DDE-4184-BFF1-98732997B2D3}"/>
              </a:ext>
            </a:extLst>
          </p:cNvPr>
          <p:cNvSpPr/>
          <p:nvPr/>
        </p:nvSpPr>
        <p:spPr>
          <a:xfrm>
            <a:off x="1098755" y="5014452"/>
            <a:ext cx="1578077" cy="671051"/>
          </a:xfrm>
          <a:custGeom>
            <a:avLst/>
            <a:gdLst>
              <a:gd name="connsiteX0" fmla="*/ 1578077 w 1578077"/>
              <a:gd name="connsiteY0" fmla="*/ 671051 h 671051"/>
              <a:gd name="connsiteX1" fmla="*/ 671051 w 1578077"/>
              <a:gd name="connsiteY1" fmla="*/ 530942 h 671051"/>
              <a:gd name="connsiteX2" fmla="*/ 494071 w 1578077"/>
              <a:gd name="connsiteY2" fmla="*/ 435077 h 671051"/>
              <a:gd name="connsiteX3" fmla="*/ 191729 w 1578077"/>
              <a:gd name="connsiteY3" fmla="*/ 634180 h 671051"/>
              <a:gd name="connsiteX4" fmla="*/ 117987 w 1578077"/>
              <a:gd name="connsiteY4" fmla="*/ 656303 h 671051"/>
              <a:gd name="connsiteX5" fmla="*/ 117987 w 1578077"/>
              <a:gd name="connsiteY5" fmla="*/ 575187 h 671051"/>
              <a:gd name="connsiteX6" fmla="*/ 14748 w 1578077"/>
              <a:gd name="connsiteY6" fmla="*/ 582561 h 671051"/>
              <a:gd name="connsiteX7" fmla="*/ 0 w 1578077"/>
              <a:gd name="connsiteY7" fmla="*/ 339213 h 671051"/>
              <a:gd name="connsiteX8" fmla="*/ 176980 w 1578077"/>
              <a:gd name="connsiteY8" fmla="*/ 272845 h 671051"/>
              <a:gd name="connsiteX9" fmla="*/ 154858 w 1578077"/>
              <a:gd name="connsiteY9" fmla="*/ 44245 h 671051"/>
              <a:gd name="connsiteX10" fmla="*/ 412955 w 1578077"/>
              <a:gd name="connsiteY10" fmla="*/ 0 h 671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78077" h="671051">
                <a:moveTo>
                  <a:pt x="1578077" y="671051"/>
                </a:moveTo>
                <a:lnTo>
                  <a:pt x="671051" y="530942"/>
                </a:lnTo>
                <a:lnTo>
                  <a:pt x="494071" y="435077"/>
                </a:lnTo>
                <a:lnTo>
                  <a:pt x="191729" y="634180"/>
                </a:lnTo>
                <a:lnTo>
                  <a:pt x="117987" y="656303"/>
                </a:lnTo>
                <a:lnTo>
                  <a:pt x="117987" y="575187"/>
                </a:lnTo>
                <a:lnTo>
                  <a:pt x="14748" y="582561"/>
                </a:lnTo>
                <a:lnTo>
                  <a:pt x="0" y="339213"/>
                </a:lnTo>
                <a:lnTo>
                  <a:pt x="176980" y="272845"/>
                </a:lnTo>
                <a:lnTo>
                  <a:pt x="154858" y="44245"/>
                </a:lnTo>
                <a:lnTo>
                  <a:pt x="412955" y="0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846E7AE9-7E6C-4498-A516-25F492B36941}"/>
              </a:ext>
            </a:extLst>
          </p:cNvPr>
          <p:cNvSpPr/>
          <p:nvPr/>
        </p:nvSpPr>
        <p:spPr>
          <a:xfrm>
            <a:off x="4018935" y="3974690"/>
            <a:ext cx="44246" cy="656304"/>
          </a:xfrm>
          <a:custGeom>
            <a:avLst/>
            <a:gdLst>
              <a:gd name="connsiteX0" fmla="*/ 0 w 44246"/>
              <a:gd name="connsiteY0" fmla="*/ 0 h 656304"/>
              <a:gd name="connsiteX1" fmla="*/ 44246 w 44246"/>
              <a:gd name="connsiteY1" fmla="*/ 656304 h 65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246" h="656304">
                <a:moveTo>
                  <a:pt x="0" y="0"/>
                </a:moveTo>
                <a:lnTo>
                  <a:pt x="44246" y="656304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140010AB-4111-4D07-A44A-2143A89F5D64}"/>
              </a:ext>
            </a:extLst>
          </p:cNvPr>
          <p:cNvSpPr/>
          <p:nvPr/>
        </p:nvSpPr>
        <p:spPr>
          <a:xfrm>
            <a:off x="2662084" y="4645742"/>
            <a:ext cx="1386348" cy="1076632"/>
          </a:xfrm>
          <a:custGeom>
            <a:avLst/>
            <a:gdLst>
              <a:gd name="connsiteX0" fmla="*/ 1386348 w 1386348"/>
              <a:gd name="connsiteY0" fmla="*/ 0 h 1076632"/>
              <a:gd name="connsiteX1" fmla="*/ 243348 w 1386348"/>
              <a:gd name="connsiteY1" fmla="*/ 715297 h 1076632"/>
              <a:gd name="connsiteX2" fmla="*/ 0 w 1386348"/>
              <a:gd name="connsiteY2" fmla="*/ 1076632 h 1076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6348" h="1076632">
                <a:moveTo>
                  <a:pt x="1386348" y="0"/>
                </a:moveTo>
                <a:lnTo>
                  <a:pt x="243348" y="715297"/>
                </a:lnTo>
                <a:lnTo>
                  <a:pt x="0" y="1076632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59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00"/>
    </mc:Choice>
    <mc:Fallback xmlns="">
      <p:transition spd="slow" advTm="10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9" grpId="0" animBg="1"/>
      <p:bldP spid="10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0">
              <a:schemeClr val="bg1"/>
            </a:gs>
            <a:gs pos="100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539A2D1-760C-5A71-C1BD-AA03AEA23D9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0">
                <a:srgbClr val="365C4D"/>
              </a:gs>
              <a:gs pos="100000">
                <a:schemeClr val="bg1"/>
              </a:gs>
            </a:gsLst>
            <a:lin ang="162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B1733CD-17DE-D0AA-3897-FA9E91939E0F}"/>
              </a:ext>
            </a:extLst>
          </p:cNvPr>
          <p:cNvSpPr/>
          <p:nvPr/>
        </p:nvSpPr>
        <p:spPr>
          <a:xfrm>
            <a:off x="386835" y="440245"/>
            <a:ext cx="8370329" cy="606554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5BBB303-F2ED-95EB-27EE-119F145F1C87}"/>
              </a:ext>
            </a:extLst>
          </p:cNvPr>
          <p:cNvSpPr/>
          <p:nvPr/>
        </p:nvSpPr>
        <p:spPr>
          <a:xfrm>
            <a:off x="476638" y="188640"/>
            <a:ext cx="8178001" cy="446914"/>
          </a:xfrm>
          <a:prstGeom prst="roundRect">
            <a:avLst/>
          </a:prstGeom>
          <a:solidFill>
            <a:srgbClr val="005836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A4A2B22-EF74-971D-4CD2-5D0167547B3C}"/>
              </a:ext>
            </a:extLst>
          </p:cNvPr>
          <p:cNvSpPr/>
          <p:nvPr/>
        </p:nvSpPr>
        <p:spPr>
          <a:xfrm>
            <a:off x="2271959" y="242635"/>
            <a:ext cx="461748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ФОТОФИКСАЦИЯ СУЩЕСТВУЮЩЕГО ПОЛОЖЕНИЯ</a:t>
            </a:r>
            <a:endParaRPr lang="ru-RU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9A5E42-537A-39B1-2E83-C5DF73CE2D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2"/>
          <a:stretch>
            <a:fillRect/>
          </a:stretch>
        </p:blipFill>
        <p:spPr>
          <a:xfrm>
            <a:off x="3005588" y="836712"/>
            <a:ext cx="3100379" cy="18342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8031BFA-748A-9D67-F49C-1E029752BA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332" y="4723587"/>
            <a:ext cx="2268748" cy="154356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EEF07B6-369D-AA81-C5F0-214709BD3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3" y="4718039"/>
            <a:ext cx="2255506" cy="152949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CD618A2-DD2F-EEEF-04A1-5CEFB8B237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8" y="2719270"/>
            <a:ext cx="2263543" cy="165451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98F2563-1C7C-0796-2F8C-FEFD044C0B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7" y="836712"/>
            <a:ext cx="2268748" cy="1511369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733AC53-67D4-AAFF-110D-7EE49DB8B8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57" y="836712"/>
            <a:ext cx="2301192" cy="165451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08D0D27-08E6-D7ED-81BC-3A97D2983F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t="4624" r="168" b="16947"/>
          <a:stretch>
            <a:fillRect/>
          </a:stretch>
        </p:blipFill>
        <p:spPr>
          <a:xfrm>
            <a:off x="3026494" y="2993486"/>
            <a:ext cx="3058565" cy="1762819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00E3050D-4101-0E27-9AC7-08E73EBD7B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2" b="14018"/>
          <a:stretch>
            <a:fillRect/>
          </a:stretch>
        </p:blipFill>
        <p:spPr>
          <a:xfrm>
            <a:off x="3029638" y="5083222"/>
            <a:ext cx="3058565" cy="1170141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0F151654-4235-7E2E-E613-17F8C2B75C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318" y="2769972"/>
            <a:ext cx="2258621" cy="1628975"/>
          </a:xfrm>
          <a:prstGeom prst="rect">
            <a:avLst/>
          </a:prstGeom>
        </p:spPr>
      </p:pic>
      <p:pic>
        <p:nvPicPr>
          <p:cNvPr id="2" name="response03">
            <a:hlinkClick r:id="" action="ppaction://media"/>
            <a:extLst>
              <a:ext uri="{FF2B5EF4-FFF2-40B4-BE49-F238E27FC236}">
                <a16:creationId xmlns:a16="http://schemas.microsoft.com/office/drawing/2014/main" id="{D518187E-34BF-44CA-B8B1-F1F043101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0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rgbClr val="365C4D"/>
            </a:gs>
            <a:gs pos="100000">
              <a:schemeClr val="bg1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B28662-B2B5-DA50-64E1-38CCB48F8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977" r="1176" b="977"/>
          <a:stretch>
            <a:fillRect/>
          </a:stretch>
        </p:blipFill>
        <p:spPr>
          <a:xfrm>
            <a:off x="0" y="286199"/>
            <a:ext cx="8856984" cy="6285601"/>
          </a:xfrm>
          <a:prstGeom prst="rect">
            <a:avLst/>
          </a:prstGeom>
        </p:spPr>
      </p:pic>
      <p:pic>
        <p:nvPicPr>
          <p:cNvPr id="2" name="response04">
            <a:hlinkClick r:id="" action="ppaction://media"/>
            <a:extLst>
              <a:ext uri="{FF2B5EF4-FFF2-40B4-BE49-F238E27FC236}">
                <a16:creationId xmlns:a16="http://schemas.microsoft.com/office/drawing/2014/main" id="{4A5ADB3E-784F-4691-81A8-529E5F0D7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7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rgbClr val="365C4D"/>
            </a:gs>
            <a:gs pos="100000">
              <a:schemeClr val="bg1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B28662-B2B5-DA50-64E1-38CCB48F8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977" r="1176" b="977"/>
          <a:stretch>
            <a:fillRect/>
          </a:stretch>
        </p:blipFill>
        <p:spPr>
          <a:xfrm>
            <a:off x="0" y="286199"/>
            <a:ext cx="8856984" cy="6285601"/>
          </a:xfrm>
          <a:prstGeom prst="rect">
            <a:avLst/>
          </a:prstGeom>
        </p:spPr>
      </p:pic>
      <p:pic>
        <p:nvPicPr>
          <p:cNvPr id="2" name="response05">
            <a:hlinkClick r:id="" action="ppaction://media"/>
            <a:extLst>
              <a:ext uri="{FF2B5EF4-FFF2-40B4-BE49-F238E27FC236}">
                <a16:creationId xmlns:a16="http://schemas.microsoft.com/office/drawing/2014/main" id="{741CAC99-3769-444A-8E0A-B26639DE1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0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0"/>
    </mc:Choice>
    <mc:Fallback xmlns="">
      <p:transition spd="slow" advTm="6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5FFE5"/>
            </a:gs>
            <a:gs pos="0">
              <a:srgbClr val="365C4D"/>
            </a:gs>
            <a:gs pos="10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B84D04-96BA-AEF3-3811-2C78182F94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977" r="1176" b="977"/>
          <a:stretch>
            <a:fillRect/>
          </a:stretch>
        </p:blipFill>
        <p:spPr>
          <a:xfrm>
            <a:off x="0" y="260648"/>
            <a:ext cx="8928992" cy="6336704"/>
          </a:xfrm>
          <a:prstGeom prst="rect">
            <a:avLst/>
          </a:prstGeom>
        </p:spPr>
      </p:pic>
      <p:pic>
        <p:nvPicPr>
          <p:cNvPr id="2" name="response06">
            <a:hlinkClick r:id="" action="ppaction://media"/>
            <a:extLst>
              <a:ext uri="{FF2B5EF4-FFF2-40B4-BE49-F238E27FC236}">
                <a16:creationId xmlns:a16="http://schemas.microsoft.com/office/drawing/2014/main" id="{601A62C2-81B1-4E5C-A50A-BC540DDC2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57891DFE-C15A-41B8-AF06-60FBE9F70E10}"/>
              </a:ext>
            </a:extLst>
          </p:cNvPr>
          <p:cNvSpPr/>
          <p:nvPr/>
        </p:nvSpPr>
        <p:spPr>
          <a:xfrm>
            <a:off x="1654459" y="2821475"/>
            <a:ext cx="2558185" cy="2213062"/>
          </a:xfrm>
          <a:custGeom>
            <a:avLst/>
            <a:gdLst>
              <a:gd name="connsiteX0" fmla="*/ 0 w 2558185"/>
              <a:gd name="connsiteY0" fmla="*/ 1067393 h 2213062"/>
              <a:gd name="connsiteX1" fmla="*/ 832567 w 2558185"/>
              <a:gd name="connsiteY1" fmla="*/ 152993 h 2213062"/>
              <a:gd name="connsiteX2" fmla="*/ 1078067 w 2558185"/>
              <a:gd name="connsiteY2" fmla="*/ 0 h 2213062"/>
              <a:gd name="connsiteX3" fmla="*/ 2558185 w 2558185"/>
              <a:gd name="connsiteY3" fmla="*/ 1170575 h 2213062"/>
              <a:gd name="connsiteX4" fmla="*/ 2124112 w 2558185"/>
              <a:gd name="connsiteY4" fmla="*/ 1711387 h 2213062"/>
              <a:gd name="connsiteX5" fmla="*/ 1775430 w 2558185"/>
              <a:gd name="connsiteY5" fmla="*/ 2145460 h 2213062"/>
              <a:gd name="connsiteX6" fmla="*/ 1604648 w 2558185"/>
              <a:gd name="connsiteY6" fmla="*/ 2013815 h 2213062"/>
              <a:gd name="connsiteX7" fmla="*/ 1426749 w 2558185"/>
              <a:gd name="connsiteY7" fmla="*/ 2213062 h 2213062"/>
              <a:gd name="connsiteX8" fmla="*/ 1159901 w 2558185"/>
              <a:gd name="connsiteY8" fmla="*/ 1967562 h 2213062"/>
              <a:gd name="connsiteX9" fmla="*/ 1078067 w 2558185"/>
              <a:gd name="connsiteY9" fmla="*/ 1931982 h 2213062"/>
              <a:gd name="connsiteX10" fmla="*/ 640436 w 2558185"/>
              <a:gd name="connsiteY10" fmla="*/ 1882170 h 2213062"/>
              <a:gd name="connsiteX11" fmla="*/ 540813 w 2558185"/>
              <a:gd name="connsiteY11" fmla="*/ 1658018 h 2213062"/>
              <a:gd name="connsiteX12" fmla="*/ 540813 w 2558185"/>
              <a:gd name="connsiteY12" fmla="*/ 1554836 h 2213062"/>
              <a:gd name="connsiteX13" fmla="*/ 466095 w 2558185"/>
              <a:gd name="connsiteY13" fmla="*/ 1473003 h 2213062"/>
              <a:gd name="connsiteX14" fmla="*/ 0 w 2558185"/>
              <a:gd name="connsiteY14" fmla="*/ 1067393 h 221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58185" h="2213062">
                <a:moveTo>
                  <a:pt x="0" y="1067393"/>
                </a:moveTo>
                <a:lnTo>
                  <a:pt x="832567" y="152993"/>
                </a:lnTo>
                <a:lnTo>
                  <a:pt x="1078067" y="0"/>
                </a:lnTo>
                <a:lnTo>
                  <a:pt x="2558185" y="1170575"/>
                </a:lnTo>
                <a:lnTo>
                  <a:pt x="2124112" y="1711387"/>
                </a:lnTo>
                <a:lnTo>
                  <a:pt x="1775430" y="2145460"/>
                </a:lnTo>
                <a:lnTo>
                  <a:pt x="1604648" y="2013815"/>
                </a:lnTo>
                <a:lnTo>
                  <a:pt x="1426749" y="2213062"/>
                </a:lnTo>
                <a:lnTo>
                  <a:pt x="1159901" y="1967562"/>
                </a:lnTo>
                <a:lnTo>
                  <a:pt x="1078067" y="1931982"/>
                </a:lnTo>
                <a:lnTo>
                  <a:pt x="640436" y="1882170"/>
                </a:lnTo>
                <a:lnTo>
                  <a:pt x="540813" y="1658018"/>
                </a:lnTo>
                <a:lnTo>
                  <a:pt x="540813" y="1554836"/>
                </a:lnTo>
                <a:lnTo>
                  <a:pt x="466095" y="1473003"/>
                </a:lnTo>
                <a:lnTo>
                  <a:pt x="0" y="1067393"/>
                </a:lnTo>
                <a:close/>
              </a:path>
            </a:pathLst>
          </a:custGeom>
          <a:solidFill>
            <a:srgbClr val="FFC000">
              <a:alpha val="34902"/>
            </a:srgbClr>
          </a:solidFill>
          <a:ln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Великий лес - 1</a:t>
            </a: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D2608930-22E4-4BE1-BDA5-1D731B75FC66}"/>
              </a:ext>
            </a:extLst>
          </p:cNvPr>
          <p:cNvSpPr/>
          <p:nvPr/>
        </p:nvSpPr>
        <p:spPr>
          <a:xfrm>
            <a:off x="2739642" y="2031605"/>
            <a:ext cx="2017373" cy="1964003"/>
          </a:xfrm>
          <a:custGeom>
            <a:avLst/>
            <a:gdLst>
              <a:gd name="connsiteX0" fmla="*/ 0 w 2017373"/>
              <a:gd name="connsiteY0" fmla="*/ 786313 h 1964003"/>
              <a:gd name="connsiteX1" fmla="*/ 238384 w 2017373"/>
              <a:gd name="connsiteY1" fmla="*/ 686689 h 1964003"/>
              <a:gd name="connsiteX2" fmla="*/ 462537 w 2017373"/>
              <a:gd name="connsiteY2" fmla="*/ 491000 h 1964003"/>
              <a:gd name="connsiteX3" fmla="*/ 871704 w 2017373"/>
              <a:gd name="connsiteY3" fmla="*/ 0 h 1964003"/>
              <a:gd name="connsiteX4" fmla="*/ 1188364 w 2017373"/>
              <a:gd name="connsiteY4" fmla="*/ 256174 h 1964003"/>
              <a:gd name="connsiteX5" fmla="*/ 1255966 w 2017373"/>
              <a:gd name="connsiteY5" fmla="*/ 334449 h 1964003"/>
              <a:gd name="connsiteX6" fmla="*/ 1419633 w 2017373"/>
              <a:gd name="connsiteY6" fmla="*/ 451863 h 1964003"/>
              <a:gd name="connsiteX7" fmla="*/ 2017373 w 2017373"/>
              <a:gd name="connsiteY7" fmla="*/ 893052 h 1964003"/>
              <a:gd name="connsiteX8" fmla="*/ 1647343 w 2017373"/>
              <a:gd name="connsiteY8" fmla="*/ 1722060 h 1964003"/>
              <a:gd name="connsiteX9" fmla="*/ 1462328 w 2017373"/>
              <a:gd name="connsiteY9" fmla="*/ 1964003 h 1964003"/>
              <a:gd name="connsiteX10" fmla="*/ 0 w 2017373"/>
              <a:gd name="connsiteY10" fmla="*/ 786313 h 1964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17373" h="1964003">
                <a:moveTo>
                  <a:pt x="0" y="786313"/>
                </a:moveTo>
                <a:lnTo>
                  <a:pt x="238384" y="686689"/>
                </a:lnTo>
                <a:lnTo>
                  <a:pt x="462537" y="491000"/>
                </a:lnTo>
                <a:lnTo>
                  <a:pt x="871704" y="0"/>
                </a:lnTo>
                <a:lnTo>
                  <a:pt x="1188364" y="256174"/>
                </a:lnTo>
                <a:lnTo>
                  <a:pt x="1255966" y="334449"/>
                </a:lnTo>
                <a:lnTo>
                  <a:pt x="1419633" y="451863"/>
                </a:lnTo>
                <a:lnTo>
                  <a:pt x="2017373" y="893052"/>
                </a:lnTo>
                <a:lnTo>
                  <a:pt x="1647343" y="1722060"/>
                </a:lnTo>
                <a:lnTo>
                  <a:pt x="1462328" y="1964003"/>
                </a:lnTo>
                <a:lnTo>
                  <a:pt x="0" y="786313"/>
                </a:lnTo>
                <a:close/>
              </a:path>
            </a:pathLst>
          </a:custGeom>
          <a:solidFill>
            <a:srgbClr val="FFC000">
              <a:alpha val="34902"/>
            </a:srgbClr>
          </a:solidFill>
          <a:ln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Великий лес - 2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46BD2312-6620-4043-B237-B6E18A0035C4}"/>
              </a:ext>
            </a:extLst>
          </p:cNvPr>
          <p:cNvSpPr/>
          <p:nvPr/>
        </p:nvSpPr>
        <p:spPr>
          <a:xfrm>
            <a:off x="3006490" y="1440981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42DC1018-DBF2-4799-AB59-69C3AB7D4853}"/>
              </a:ext>
            </a:extLst>
          </p:cNvPr>
          <p:cNvSpPr/>
          <p:nvPr/>
        </p:nvSpPr>
        <p:spPr>
          <a:xfrm>
            <a:off x="3614904" y="1341357"/>
            <a:ext cx="1565510" cy="1572626"/>
          </a:xfrm>
          <a:custGeom>
            <a:avLst/>
            <a:gdLst>
              <a:gd name="connsiteX0" fmla="*/ 0 w 1565510"/>
              <a:gd name="connsiteY0" fmla="*/ 690248 h 1572626"/>
              <a:gd name="connsiteX1" fmla="*/ 370030 w 1565510"/>
              <a:gd name="connsiteY1" fmla="*/ 209921 h 1572626"/>
              <a:gd name="connsiteX2" fmla="*/ 576392 w 1565510"/>
              <a:gd name="connsiteY2" fmla="*/ 74718 h 1572626"/>
              <a:gd name="connsiteX3" fmla="*/ 718712 w 1565510"/>
              <a:gd name="connsiteY3" fmla="*/ 10674 h 1572626"/>
              <a:gd name="connsiteX4" fmla="*/ 921516 w 1565510"/>
              <a:gd name="connsiteY4" fmla="*/ 0 h 1572626"/>
              <a:gd name="connsiteX5" fmla="*/ 1270198 w 1565510"/>
              <a:gd name="connsiteY5" fmla="*/ 46254 h 1572626"/>
              <a:gd name="connsiteX6" fmla="*/ 1565510 w 1565510"/>
              <a:gd name="connsiteY6" fmla="*/ 110297 h 1572626"/>
              <a:gd name="connsiteX7" fmla="*/ 1423191 w 1565510"/>
              <a:gd name="connsiteY7" fmla="*/ 814777 h 1572626"/>
              <a:gd name="connsiteX8" fmla="*/ 1341357 w 1565510"/>
              <a:gd name="connsiteY8" fmla="*/ 1167017 h 1572626"/>
              <a:gd name="connsiteX9" fmla="*/ 1149227 w 1565510"/>
              <a:gd name="connsiteY9" fmla="*/ 1572626 h 1572626"/>
              <a:gd name="connsiteX10" fmla="*/ 370030 w 1565510"/>
              <a:gd name="connsiteY10" fmla="*/ 1028255 h 1572626"/>
              <a:gd name="connsiteX11" fmla="*/ 0 w 1565510"/>
              <a:gd name="connsiteY11" fmla="*/ 690248 h 157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65510" h="1572626">
                <a:moveTo>
                  <a:pt x="0" y="690248"/>
                </a:moveTo>
                <a:lnTo>
                  <a:pt x="370030" y="209921"/>
                </a:lnTo>
                <a:lnTo>
                  <a:pt x="576392" y="74718"/>
                </a:lnTo>
                <a:lnTo>
                  <a:pt x="718712" y="10674"/>
                </a:lnTo>
                <a:lnTo>
                  <a:pt x="921516" y="0"/>
                </a:lnTo>
                <a:lnTo>
                  <a:pt x="1270198" y="46254"/>
                </a:lnTo>
                <a:lnTo>
                  <a:pt x="1565510" y="110297"/>
                </a:lnTo>
                <a:lnTo>
                  <a:pt x="1423191" y="814777"/>
                </a:lnTo>
                <a:lnTo>
                  <a:pt x="1341357" y="1167017"/>
                </a:lnTo>
                <a:lnTo>
                  <a:pt x="1149227" y="1572626"/>
                </a:lnTo>
                <a:lnTo>
                  <a:pt x="370030" y="1028255"/>
                </a:lnTo>
                <a:lnTo>
                  <a:pt x="0" y="690248"/>
                </a:lnTo>
                <a:close/>
              </a:path>
            </a:pathLst>
          </a:custGeom>
          <a:solidFill>
            <a:srgbClr val="FFC000">
              <a:alpha val="34902"/>
            </a:srgbClr>
          </a:solidFill>
          <a:ln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Великий лес - 3</a:t>
            </a:r>
          </a:p>
        </p:txBody>
      </p:sp>
    </p:spTree>
    <p:extLst>
      <p:ext uri="{BB962C8B-B14F-4D97-AF65-F5344CB8AC3E}">
        <p14:creationId xmlns:p14="http://schemas.microsoft.com/office/powerpoint/2010/main" val="190795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5FFE5"/>
            </a:gs>
            <a:gs pos="0">
              <a:srgbClr val="365C4D"/>
            </a:gs>
            <a:gs pos="10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B84D04-96BA-AEF3-3811-2C78182F94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977" r="1176" b="977"/>
          <a:stretch>
            <a:fillRect/>
          </a:stretch>
        </p:blipFill>
        <p:spPr>
          <a:xfrm>
            <a:off x="0" y="260648"/>
            <a:ext cx="8928992" cy="6336704"/>
          </a:xfrm>
          <a:prstGeom prst="rect">
            <a:avLst/>
          </a:prstGeom>
        </p:spPr>
      </p:pic>
      <p:pic>
        <p:nvPicPr>
          <p:cNvPr id="2" name="response07">
            <a:hlinkClick r:id="" action="ppaction://media"/>
            <a:extLst>
              <a:ext uri="{FF2B5EF4-FFF2-40B4-BE49-F238E27FC236}">
                <a16:creationId xmlns:a16="http://schemas.microsoft.com/office/drawing/2014/main" id="{E11C01F0-206B-4F62-9F21-E8467140A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B0FBB768-541A-420B-9829-9A0723FB9939}"/>
              </a:ext>
            </a:extLst>
          </p:cNvPr>
          <p:cNvSpPr/>
          <p:nvPr/>
        </p:nvSpPr>
        <p:spPr>
          <a:xfrm>
            <a:off x="1654459" y="2821475"/>
            <a:ext cx="2558185" cy="2213062"/>
          </a:xfrm>
          <a:custGeom>
            <a:avLst/>
            <a:gdLst>
              <a:gd name="connsiteX0" fmla="*/ 0 w 2558185"/>
              <a:gd name="connsiteY0" fmla="*/ 1067393 h 2213062"/>
              <a:gd name="connsiteX1" fmla="*/ 832567 w 2558185"/>
              <a:gd name="connsiteY1" fmla="*/ 152993 h 2213062"/>
              <a:gd name="connsiteX2" fmla="*/ 1078067 w 2558185"/>
              <a:gd name="connsiteY2" fmla="*/ 0 h 2213062"/>
              <a:gd name="connsiteX3" fmla="*/ 2558185 w 2558185"/>
              <a:gd name="connsiteY3" fmla="*/ 1170575 h 2213062"/>
              <a:gd name="connsiteX4" fmla="*/ 2124112 w 2558185"/>
              <a:gd name="connsiteY4" fmla="*/ 1711387 h 2213062"/>
              <a:gd name="connsiteX5" fmla="*/ 1775430 w 2558185"/>
              <a:gd name="connsiteY5" fmla="*/ 2145460 h 2213062"/>
              <a:gd name="connsiteX6" fmla="*/ 1604648 w 2558185"/>
              <a:gd name="connsiteY6" fmla="*/ 2013815 h 2213062"/>
              <a:gd name="connsiteX7" fmla="*/ 1426749 w 2558185"/>
              <a:gd name="connsiteY7" fmla="*/ 2213062 h 2213062"/>
              <a:gd name="connsiteX8" fmla="*/ 1159901 w 2558185"/>
              <a:gd name="connsiteY8" fmla="*/ 1967562 h 2213062"/>
              <a:gd name="connsiteX9" fmla="*/ 1078067 w 2558185"/>
              <a:gd name="connsiteY9" fmla="*/ 1931982 h 2213062"/>
              <a:gd name="connsiteX10" fmla="*/ 640436 w 2558185"/>
              <a:gd name="connsiteY10" fmla="*/ 1882170 h 2213062"/>
              <a:gd name="connsiteX11" fmla="*/ 540813 w 2558185"/>
              <a:gd name="connsiteY11" fmla="*/ 1658018 h 2213062"/>
              <a:gd name="connsiteX12" fmla="*/ 540813 w 2558185"/>
              <a:gd name="connsiteY12" fmla="*/ 1554836 h 2213062"/>
              <a:gd name="connsiteX13" fmla="*/ 466095 w 2558185"/>
              <a:gd name="connsiteY13" fmla="*/ 1473003 h 2213062"/>
              <a:gd name="connsiteX14" fmla="*/ 0 w 2558185"/>
              <a:gd name="connsiteY14" fmla="*/ 1067393 h 221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58185" h="2213062">
                <a:moveTo>
                  <a:pt x="0" y="1067393"/>
                </a:moveTo>
                <a:lnTo>
                  <a:pt x="832567" y="152993"/>
                </a:lnTo>
                <a:lnTo>
                  <a:pt x="1078067" y="0"/>
                </a:lnTo>
                <a:lnTo>
                  <a:pt x="2558185" y="1170575"/>
                </a:lnTo>
                <a:lnTo>
                  <a:pt x="2124112" y="1711387"/>
                </a:lnTo>
                <a:lnTo>
                  <a:pt x="1775430" y="2145460"/>
                </a:lnTo>
                <a:lnTo>
                  <a:pt x="1604648" y="2013815"/>
                </a:lnTo>
                <a:lnTo>
                  <a:pt x="1426749" y="2213062"/>
                </a:lnTo>
                <a:lnTo>
                  <a:pt x="1159901" y="1967562"/>
                </a:lnTo>
                <a:lnTo>
                  <a:pt x="1078067" y="1931982"/>
                </a:lnTo>
                <a:lnTo>
                  <a:pt x="640436" y="1882170"/>
                </a:lnTo>
                <a:lnTo>
                  <a:pt x="540813" y="1658018"/>
                </a:lnTo>
                <a:lnTo>
                  <a:pt x="540813" y="1554836"/>
                </a:lnTo>
                <a:lnTo>
                  <a:pt x="466095" y="1473003"/>
                </a:lnTo>
                <a:lnTo>
                  <a:pt x="0" y="1067393"/>
                </a:lnTo>
                <a:close/>
              </a:path>
            </a:pathLst>
          </a:custGeom>
          <a:solidFill>
            <a:srgbClr val="FFC000">
              <a:alpha val="34902"/>
            </a:srgbClr>
          </a:solidFill>
          <a:ln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Великий лес - 1</a:t>
            </a: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0E81C13C-0BF0-4761-A455-764E1152A09F}"/>
              </a:ext>
            </a:extLst>
          </p:cNvPr>
          <p:cNvSpPr/>
          <p:nvPr/>
        </p:nvSpPr>
        <p:spPr>
          <a:xfrm>
            <a:off x="1060277" y="2679156"/>
            <a:ext cx="1672249" cy="1921308"/>
          </a:xfrm>
          <a:custGeom>
            <a:avLst/>
            <a:gdLst>
              <a:gd name="connsiteX0" fmla="*/ 0 w 1672249"/>
              <a:gd name="connsiteY0" fmla="*/ 825451 h 1921308"/>
              <a:gd name="connsiteX1" fmla="*/ 206363 w 1672249"/>
              <a:gd name="connsiteY1" fmla="*/ 750733 h 1921308"/>
              <a:gd name="connsiteX2" fmla="*/ 398493 w 1672249"/>
              <a:gd name="connsiteY2" fmla="*/ 480327 h 1921308"/>
              <a:gd name="connsiteX3" fmla="*/ 466095 w 1672249"/>
              <a:gd name="connsiteY3" fmla="*/ 213479 h 1921308"/>
              <a:gd name="connsiteX4" fmla="*/ 597740 w 1672249"/>
              <a:gd name="connsiteY4" fmla="*/ 71160 h 1921308"/>
              <a:gd name="connsiteX5" fmla="*/ 789871 w 1672249"/>
              <a:gd name="connsiteY5" fmla="*/ 0 h 1921308"/>
              <a:gd name="connsiteX6" fmla="*/ 910842 w 1672249"/>
              <a:gd name="connsiteY6" fmla="*/ 7116 h 1921308"/>
              <a:gd name="connsiteX7" fmla="*/ 1216828 w 1672249"/>
              <a:gd name="connsiteY7" fmla="*/ 17790 h 1921308"/>
              <a:gd name="connsiteX8" fmla="*/ 1405401 w 1672249"/>
              <a:gd name="connsiteY8" fmla="*/ 35580 h 1921308"/>
              <a:gd name="connsiteX9" fmla="*/ 1569068 w 1672249"/>
              <a:gd name="connsiteY9" fmla="*/ 67602 h 1921308"/>
              <a:gd name="connsiteX10" fmla="*/ 1672249 w 1672249"/>
              <a:gd name="connsiteY10" fmla="*/ 142319 h 1921308"/>
              <a:gd name="connsiteX11" fmla="*/ 1416075 w 1672249"/>
              <a:gd name="connsiteY11" fmla="*/ 284639 h 1921308"/>
              <a:gd name="connsiteX12" fmla="*/ 583508 w 1672249"/>
              <a:gd name="connsiteY12" fmla="*/ 1223944 h 1921308"/>
              <a:gd name="connsiteX13" fmla="*/ 1028255 w 1672249"/>
              <a:gd name="connsiteY13" fmla="*/ 1593974 h 1921308"/>
              <a:gd name="connsiteX14" fmla="*/ 661784 w 1672249"/>
              <a:gd name="connsiteY14" fmla="*/ 1835916 h 1921308"/>
              <a:gd name="connsiteX15" fmla="*/ 544370 w 1672249"/>
              <a:gd name="connsiteY15" fmla="*/ 1899960 h 1921308"/>
              <a:gd name="connsiteX16" fmla="*/ 402051 w 1672249"/>
              <a:gd name="connsiteY16" fmla="*/ 1921308 h 1921308"/>
              <a:gd name="connsiteX17" fmla="*/ 14232 w 1672249"/>
              <a:gd name="connsiteY17" fmla="*/ 875263 h 1921308"/>
              <a:gd name="connsiteX18" fmla="*/ 0 w 1672249"/>
              <a:gd name="connsiteY18" fmla="*/ 825451 h 192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72249" h="1921308">
                <a:moveTo>
                  <a:pt x="0" y="825451"/>
                </a:moveTo>
                <a:lnTo>
                  <a:pt x="206363" y="750733"/>
                </a:lnTo>
                <a:lnTo>
                  <a:pt x="398493" y="480327"/>
                </a:lnTo>
                <a:lnTo>
                  <a:pt x="466095" y="213479"/>
                </a:lnTo>
                <a:lnTo>
                  <a:pt x="597740" y="71160"/>
                </a:lnTo>
                <a:lnTo>
                  <a:pt x="789871" y="0"/>
                </a:lnTo>
                <a:lnTo>
                  <a:pt x="910842" y="7116"/>
                </a:lnTo>
                <a:lnTo>
                  <a:pt x="1216828" y="17790"/>
                </a:lnTo>
                <a:lnTo>
                  <a:pt x="1405401" y="35580"/>
                </a:lnTo>
                <a:lnTo>
                  <a:pt x="1569068" y="67602"/>
                </a:lnTo>
                <a:lnTo>
                  <a:pt x="1672249" y="142319"/>
                </a:lnTo>
                <a:lnTo>
                  <a:pt x="1416075" y="284639"/>
                </a:lnTo>
                <a:lnTo>
                  <a:pt x="583508" y="1223944"/>
                </a:lnTo>
                <a:lnTo>
                  <a:pt x="1028255" y="1593974"/>
                </a:lnTo>
                <a:lnTo>
                  <a:pt x="661784" y="1835916"/>
                </a:lnTo>
                <a:lnTo>
                  <a:pt x="544370" y="1899960"/>
                </a:lnTo>
                <a:lnTo>
                  <a:pt x="402051" y="1921308"/>
                </a:lnTo>
                <a:lnTo>
                  <a:pt x="14232" y="875263"/>
                </a:lnTo>
                <a:lnTo>
                  <a:pt x="0" y="825451"/>
                </a:lnTo>
                <a:close/>
              </a:path>
            </a:pathLst>
          </a:custGeom>
          <a:solidFill>
            <a:srgbClr val="FFC000">
              <a:alpha val="34902"/>
            </a:srgbClr>
          </a:solidFill>
          <a:ln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Великий лес - 7</a:t>
            </a: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A1E5403A-1658-474B-943A-1AE136E69C8C}"/>
              </a:ext>
            </a:extLst>
          </p:cNvPr>
          <p:cNvSpPr/>
          <p:nvPr/>
        </p:nvSpPr>
        <p:spPr>
          <a:xfrm>
            <a:off x="2739642" y="2031605"/>
            <a:ext cx="2017373" cy="1964003"/>
          </a:xfrm>
          <a:custGeom>
            <a:avLst/>
            <a:gdLst>
              <a:gd name="connsiteX0" fmla="*/ 0 w 2017373"/>
              <a:gd name="connsiteY0" fmla="*/ 786313 h 1964003"/>
              <a:gd name="connsiteX1" fmla="*/ 238384 w 2017373"/>
              <a:gd name="connsiteY1" fmla="*/ 686689 h 1964003"/>
              <a:gd name="connsiteX2" fmla="*/ 462537 w 2017373"/>
              <a:gd name="connsiteY2" fmla="*/ 491000 h 1964003"/>
              <a:gd name="connsiteX3" fmla="*/ 871704 w 2017373"/>
              <a:gd name="connsiteY3" fmla="*/ 0 h 1964003"/>
              <a:gd name="connsiteX4" fmla="*/ 1188364 w 2017373"/>
              <a:gd name="connsiteY4" fmla="*/ 256174 h 1964003"/>
              <a:gd name="connsiteX5" fmla="*/ 1255966 w 2017373"/>
              <a:gd name="connsiteY5" fmla="*/ 334449 h 1964003"/>
              <a:gd name="connsiteX6" fmla="*/ 1419633 w 2017373"/>
              <a:gd name="connsiteY6" fmla="*/ 451863 h 1964003"/>
              <a:gd name="connsiteX7" fmla="*/ 2017373 w 2017373"/>
              <a:gd name="connsiteY7" fmla="*/ 893052 h 1964003"/>
              <a:gd name="connsiteX8" fmla="*/ 1647343 w 2017373"/>
              <a:gd name="connsiteY8" fmla="*/ 1722060 h 1964003"/>
              <a:gd name="connsiteX9" fmla="*/ 1462328 w 2017373"/>
              <a:gd name="connsiteY9" fmla="*/ 1964003 h 1964003"/>
              <a:gd name="connsiteX10" fmla="*/ 0 w 2017373"/>
              <a:gd name="connsiteY10" fmla="*/ 786313 h 1964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17373" h="1964003">
                <a:moveTo>
                  <a:pt x="0" y="786313"/>
                </a:moveTo>
                <a:lnTo>
                  <a:pt x="238384" y="686689"/>
                </a:lnTo>
                <a:lnTo>
                  <a:pt x="462537" y="491000"/>
                </a:lnTo>
                <a:lnTo>
                  <a:pt x="871704" y="0"/>
                </a:lnTo>
                <a:lnTo>
                  <a:pt x="1188364" y="256174"/>
                </a:lnTo>
                <a:lnTo>
                  <a:pt x="1255966" y="334449"/>
                </a:lnTo>
                <a:lnTo>
                  <a:pt x="1419633" y="451863"/>
                </a:lnTo>
                <a:lnTo>
                  <a:pt x="2017373" y="893052"/>
                </a:lnTo>
                <a:lnTo>
                  <a:pt x="1647343" y="1722060"/>
                </a:lnTo>
                <a:lnTo>
                  <a:pt x="1462328" y="1964003"/>
                </a:lnTo>
                <a:lnTo>
                  <a:pt x="0" y="786313"/>
                </a:lnTo>
                <a:close/>
              </a:path>
            </a:pathLst>
          </a:custGeom>
          <a:solidFill>
            <a:srgbClr val="FFC000">
              <a:alpha val="34902"/>
            </a:srgbClr>
          </a:solidFill>
          <a:ln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Великий лес - 2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19216C9-B84B-4D1E-B57D-90D3B5121C44}"/>
              </a:ext>
            </a:extLst>
          </p:cNvPr>
          <p:cNvGrpSpPr/>
          <p:nvPr/>
        </p:nvGrpSpPr>
        <p:grpSpPr>
          <a:xfrm>
            <a:off x="1964003" y="796987"/>
            <a:ext cx="2369613" cy="2024488"/>
            <a:chOff x="1964003" y="796987"/>
            <a:chExt cx="2369613" cy="2024488"/>
          </a:xfrm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5AFA359F-3CA7-4395-B688-9438F4C711C0}"/>
                </a:ext>
              </a:extLst>
            </p:cNvPr>
            <p:cNvSpPr/>
            <p:nvPr/>
          </p:nvSpPr>
          <p:spPr>
            <a:xfrm>
              <a:off x="1964003" y="1433865"/>
              <a:ext cx="1654459" cy="1387610"/>
            </a:xfrm>
            <a:custGeom>
              <a:avLst/>
              <a:gdLst>
                <a:gd name="connsiteX0" fmla="*/ 14232 w 1654459"/>
                <a:gd name="connsiteY0" fmla="*/ 512348 h 1387610"/>
                <a:gd name="connsiteX1" fmla="*/ 772081 w 1654459"/>
                <a:gd name="connsiteY1" fmla="*/ 99623 h 1387610"/>
                <a:gd name="connsiteX2" fmla="*/ 1028255 w 1654459"/>
                <a:gd name="connsiteY2" fmla="*/ 0 h 1387610"/>
                <a:gd name="connsiteX3" fmla="*/ 1220386 w 1654459"/>
                <a:gd name="connsiteY3" fmla="*/ 231268 h 1387610"/>
                <a:gd name="connsiteX4" fmla="*/ 1654459 w 1654459"/>
                <a:gd name="connsiteY4" fmla="*/ 583508 h 1387610"/>
                <a:gd name="connsiteX5" fmla="*/ 1231060 w 1654459"/>
                <a:gd name="connsiteY5" fmla="*/ 1110088 h 1387610"/>
                <a:gd name="connsiteX6" fmla="*/ 1024697 w 1654459"/>
                <a:gd name="connsiteY6" fmla="*/ 1295103 h 1387610"/>
                <a:gd name="connsiteX7" fmla="*/ 761407 w 1654459"/>
                <a:gd name="connsiteY7" fmla="*/ 1387610 h 1387610"/>
                <a:gd name="connsiteX8" fmla="*/ 672458 w 1654459"/>
                <a:gd name="connsiteY8" fmla="*/ 1295103 h 1387610"/>
                <a:gd name="connsiteX9" fmla="*/ 547929 w 1654459"/>
                <a:gd name="connsiteY9" fmla="*/ 1270197 h 1387610"/>
                <a:gd name="connsiteX10" fmla="*/ 320218 w 1654459"/>
                <a:gd name="connsiteY10" fmla="*/ 1245291 h 1387610"/>
                <a:gd name="connsiteX11" fmla="*/ 0 w 1654459"/>
                <a:gd name="connsiteY11" fmla="*/ 1231060 h 1387610"/>
                <a:gd name="connsiteX12" fmla="*/ 14232 w 1654459"/>
                <a:gd name="connsiteY12" fmla="*/ 512348 h 1387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54459" h="1387610">
                  <a:moveTo>
                    <a:pt x="14232" y="512348"/>
                  </a:moveTo>
                  <a:lnTo>
                    <a:pt x="772081" y="99623"/>
                  </a:lnTo>
                  <a:lnTo>
                    <a:pt x="1028255" y="0"/>
                  </a:lnTo>
                  <a:lnTo>
                    <a:pt x="1220386" y="231268"/>
                  </a:lnTo>
                  <a:lnTo>
                    <a:pt x="1654459" y="583508"/>
                  </a:lnTo>
                  <a:lnTo>
                    <a:pt x="1231060" y="1110088"/>
                  </a:lnTo>
                  <a:lnTo>
                    <a:pt x="1024697" y="1295103"/>
                  </a:lnTo>
                  <a:lnTo>
                    <a:pt x="761407" y="1387610"/>
                  </a:lnTo>
                  <a:lnTo>
                    <a:pt x="672458" y="1295103"/>
                  </a:lnTo>
                  <a:lnTo>
                    <a:pt x="547929" y="1270197"/>
                  </a:lnTo>
                  <a:lnTo>
                    <a:pt x="320218" y="1245291"/>
                  </a:lnTo>
                  <a:lnTo>
                    <a:pt x="0" y="1231060"/>
                  </a:lnTo>
                  <a:lnTo>
                    <a:pt x="14232" y="512348"/>
                  </a:lnTo>
                  <a:close/>
                </a:path>
              </a:pathLst>
            </a:custGeom>
            <a:solidFill>
              <a:srgbClr val="FF0000">
                <a:alpha val="34902"/>
              </a:srgbClr>
            </a:solidFill>
            <a:ln>
              <a:solidFill>
                <a:srgbClr val="C0000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6A866F90-DBB4-4EBC-9C18-2D1949F40CE0}"/>
                </a:ext>
              </a:extLst>
            </p:cNvPr>
            <p:cNvSpPr/>
            <p:nvPr/>
          </p:nvSpPr>
          <p:spPr>
            <a:xfrm>
              <a:off x="3002932" y="796987"/>
              <a:ext cx="1330684" cy="1216828"/>
            </a:xfrm>
            <a:custGeom>
              <a:avLst/>
              <a:gdLst>
                <a:gd name="connsiteX0" fmla="*/ 0 w 1330684"/>
                <a:gd name="connsiteY0" fmla="*/ 640436 h 1216828"/>
                <a:gd name="connsiteX1" fmla="*/ 526581 w 1330684"/>
                <a:gd name="connsiteY1" fmla="*/ 281080 h 1216828"/>
                <a:gd name="connsiteX2" fmla="*/ 982002 w 1330684"/>
                <a:gd name="connsiteY2" fmla="*/ 21348 h 1216828"/>
                <a:gd name="connsiteX3" fmla="*/ 1070951 w 1330684"/>
                <a:gd name="connsiteY3" fmla="*/ 0 h 1216828"/>
                <a:gd name="connsiteX4" fmla="*/ 1330684 w 1330684"/>
                <a:gd name="connsiteY4" fmla="*/ 558602 h 1216828"/>
                <a:gd name="connsiteX5" fmla="*/ 1170575 w 1330684"/>
                <a:gd name="connsiteY5" fmla="*/ 622646 h 1216828"/>
                <a:gd name="connsiteX6" fmla="*/ 1003350 w 1330684"/>
                <a:gd name="connsiteY6" fmla="*/ 747175 h 1216828"/>
                <a:gd name="connsiteX7" fmla="*/ 850357 w 1330684"/>
                <a:gd name="connsiteY7" fmla="*/ 942864 h 1216828"/>
                <a:gd name="connsiteX8" fmla="*/ 615530 w 1330684"/>
                <a:gd name="connsiteY8" fmla="*/ 1216828 h 1216828"/>
                <a:gd name="connsiteX9" fmla="*/ 185015 w 1330684"/>
                <a:gd name="connsiteY9" fmla="*/ 868146 h 1216828"/>
                <a:gd name="connsiteX10" fmla="*/ 0 w 1330684"/>
                <a:gd name="connsiteY10" fmla="*/ 640436 h 121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0684" h="1216828">
                  <a:moveTo>
                    <a:pt x="0" y="640436"/>
                  </a:moveTo>
                  <a:lnTo>
                    <a:pt x="526581" y="281080"/>
                  </a:lnTo>
                  <a:lnTo>
                    <a:pt x="982002" y="21348"/>
                  </a:lnTo>
                  <a:lnTo>
                    <a:pt x="1070951" y="0"/>
                  </a:lnTo>
                  <a:lnTo>
                    <a:pt x="1330684" y="558602"/>
                  </a:lnTo>
                  <a:lnTo>
                    <a:pt x="1170575" y="622646"/>
                  </a:lnTo>
                  <a:lnTo>
                    <a:pt x="1003350" y="747175"/>
                  </a:lnTo>
                  <a:lnTo>
                    <a:pt x="850357" y="942864"/>
                  </a:lnTo>
                  <a:lnTo>
                    <a:pt x="615530" y="1216828"/>
                  </a:lnTo>
                  <a:lnTo>
                    <a:pt x="185015" y="868146"/>
                  </a:lnTo>
                  <a:lnTo>
                    <a:pt x="0" y="640436"/>
                  </a:lnTo>
                  <a:close/>
                </a:path>
              </a:pathLst>
            </a:custGeom>
            <a:solidFill>
              <a:srgbClr val="FF0000">
                <a:alpha val="34902"/>
              </a:srgbClr>
            </a:solidFill>
            <a:ln>
              <a:solidFill>
                <a:srgbClr val="C0000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22D9531B-3369-4857-AB38-6E41B1E8AD9C}"/>
              </a:ext>
            </a:extLst>
          </p:cNvPr>
          <p:cNvSpPr/>
          <p:nvPr/>
        </p:nvSpPr>
        <p:spPr>
          <a:xfrm>
            <a:off x="3614904" y="1341357"/>
            <a:ext cx="1565510" cy="1572626"/>
          </a:xfrm>
          <a:custGeom>
            <a:avLst/>
            <a:gdLst>
              <a:gd name="connsiteX0" fmla="*/ 0 w 1565510"/>
              <a:gd name="connsiteY0" fmla="*/ 690248 h 1572626"/>
              <a:gd name="connsiteX1" fmla="*/ 370030 w 1565510"/>
              <a:gd name="connsiteY1" fmla="*/ 209921 h 1572626"/>
              <a:gd name="connsiteX2" fmla="*/ 576392 w 1565510"/>
              <a:gd name="connsiteY2" fmla="*/ 74718 h 1572626"/>
              <a:gd name="connsiteX3" fmla="*/ 718712 w 1565510"/>
              <a:gd name="connsiteY3" fmla="*/ 10674 h 1572626"/>
              <a:gd name="connsiteX4" fmla="*/ 921516 w 1565510"/>
              <a:gd name="connsiteY4" fmla="*/ 0 h 1572626"/>
              <a:gd name="connsiteX5" fmla="*/ 1270198 w 1565510"/>
              <a:gd name="connsiteY5" fmla="*/ 46254 h 1572626"/>
              <a:gd name="connsiteX6" fmla="*/ 1565510 w 1565510"/>
              <a:gd name="connsiteY6" fmla="*/ 110297 h 1572626"/>
              <a:gd name="connsiteX7" fmla="*/ 1423191 w 1565510"/>
              <a:gd name="connsiteY7" fmla="*/ 814777 h 1572626"/>
              <a:gd name="connsiteX8" fmla="*/ 1341357 w 1565510"/>
              <a:gd name="connsiteY8" fmla="*/ 1167017 h 1572626"/>
              <a:gd name="connsiteX9" fmla="*/ 1149227 w 1565510"/>
              <a:gd name="connsiteY9" fmla="*/ 1572626 h 1572626"/>
              <a:gd name="connsiteX10" fmla="*/ 370030 w 1565510"/>
              <a:gd name="connsiteY10" fmla="*/ 1028255 h 1572626"/>
              <a:gd name="connsiteX11" fmla="*/ 0 w 1565510"/>
              <a:gd name="connsiteY11" fmla="*/ 690248 h 157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65510" h="1572626">
                <a:moveTo>
                  <a:pt x="0" y="690248"/>
                </a:moveTo>
                <a:lnTo>
                  <a:pt x="370030" y="209921"/>
                </a:lnTo>
                <a:lnTo>
                  <a:pt x="576392" y="74718"/>
                </a:lnTo>
                <a:lnTo>
                  <a:pt x="718712" y="10674"/>
                </a:lnTo>
                <a:lnTo>
                  <a:pt x="921516" y="0"/>
                </a:lnTo>
                <a:lnTo>
                  <a:pt x="1270198" y="46254"/>
                </a:lnTo>
                <a:lnTo>
                  <a:pt x="1565510" y="110297"/>
                </a:lnTo>
                <a:lnTo>
                  <a:pt x="1423191" y="814777"/>
                </a:lnTo>
                <a:lnTo>
                  <a:pt x="1341357" y="1167017"/>
                </a:lnTo>
                <a:lnTo>
                  <a:pt x="1149227" y="1572626"/>
                </a:lnTo>
                <a:lnTo>
                  <a:pt x="370030" y="1028255"/>
                </a:lnTo>
                <a:lnTo>
                  <a:pt x="0" y="690248"/>
                </a:lnTo>
                <a:close/>
              </a:path>
            </a:pathLst>
          </a:custGeom>
          <a:solidFill>
            <a:srgbClr val="FFC000">
              <a:alpha val="34902"/>
            </a:srgbClr>
          </a:solidFill>
          <a:ln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Великий лес - 3</a:t>
            </a: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74085D94-1968-4576-A253-622FFF7309B9}"/>
              </a:ext>
            </a:extLst>
          </p:cNvPr>
          <p:cNvSpPr/>
          <p:nvPr/>
        </p:nvSpPr>
        <p:spPr>
          <a:xfrm>
            <a:off x="4113021" y="615530"/>
            <a:ext cx="1245292" cy="839682"/>
          </a:xfrm>
          <a:custGeom>
            <a:avLst/>
            <a:gdLst>
              <a:gd name="connsiteX0" fmla="*/ 0 w 1245292"/>
              <a:gd name="connsiteY0" fmla="*/ 217037 h 839682"/>
              <a:gd name="connsiteX1" fmla="*/ 362914 w 1245292"/>
              <a:gd name="connsiteY1" fmla="*/ 39138 h 839682"/>
              <a:gd name="connsiteX2" fmla="*/ 640436 w 1245292"/>
              <a:gd name="connsiteY2" fmla="*/ 0 h 839682"/>
              <a:gd name="connsiteX3" fmla="*/ 900168 w 1245292"/>
              <a:gd name="connsiteY3" fmla="*/ 28464 h 839682"/>
              <a:gd name="connsiteX4" fmla="*/ 1245292 w 1245292"/>
              <a:gd name="connsiteY4" fmla="*/ 110297 h 839682"/>
              <a:gd name="connsiteX5" fmla="*/ 1063835 w 1245292"/>
              <a:gd name="connsiteY5" fmla="*/ 839682 h 839682"/>
              <a:gd name="connsiteX6" fmla="*/ 565718 w 1245292"/>
              <a:gd name="connsiteY6" fmla="*/ 747175 h 839682"/>
              <a:gd name="connsiteX7" fmla="*/ 473211 w 1245292"/>
              <a:gd name="connsiteY7" fmla="*/ 722269 h 839682"/>
              <a:gd name="connsiteX8" fmla="*/ 227711 w 1245292"/>
              <a:gd name="connsiteY8" fmla="*/ 725827 h 839682"/>
              <a:gd name="connsiteX9" fmla="*/ 0 w 1245292"/>
              <a:gd name="connsiteY9" fmla="*/ 217037 h 83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5292" h="839682">
                <a:moveTo>
                  <a:pt x="0" y="217037"/>
                </a:moveTo>
                <a:lnTo>
                  <a:pt x="362914" y="39138"/>
                </a:lnTo>
                <a:lnTo>
                  <a:pt x="640436" y="0"/>
                </a:lnTo>
                <a:lnTo>
                  <a:pt x="900168" y="28464"/>
                </a:lnTo>
                <a:lnTo>
                  <a:pt x="1245292" y="110297"/>
                </a:lnTo>
                <a:lnTo>
                  <a:pt x="1063835" y="839682"/>
                </a:lnTo>
                <a:lnTo>
                  <a:pt x="565718" y="747175"/>
                </a:lnTo>
                <a:lnTo>
                  <a:pt x="473211" y="722269"/>
                </a:lnTo>
                <a:lnTo>
                  <a:pt x="227711" y="725827"/>
                </a:lnTo>
                <a:lnTo>
                  <a:pt x="0" y="217037"/>
                </a:lnTo>
                <a:close/>
              </a:path>
            </a:pathLst>
          </a:custGeom>
          <a:solidFill>
            <a:srgbClr val="F08B10">
              <a:alpha val="34902"/>
            </a:srgbClr>
          </a:solidFill>
          <a:ln>
            <a:solidFill>
              <a:srgbClr val="F08B10"/>
            </a:solidFill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Квартал 3</a:t>
            </a: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044181E-4566-4236-A61B-754F85C3F232}"/>
              </a:ext>
            </a:extLst>
          </p:cNvPr>
          <p:cNvSpPr/>
          <p:nvPr/>
        </p:nvSpPr>
        <p:spPr>
          <a:xfrm>
            <a:off x="4209086" y="3508165"/>
            <a:ext cx="1622438" cy="1408959"/>
          </a:xfrm>
          <a:custGeom>
            <a:avLst/>
            <a:gdLst>
              <a:gd name="connsiteX0" fmla="*/ 0 w 1622438"/>
              <a:gd name="connsiteY0" fmla="*/ 487443 h 1408959"/>
              <a:gd name="connsiteX1" fmla="*/ 185015 w 1622438"/>
              <a:gd name="connsiteY1" fmla="*/ 252616 h 1408959"/>
              <a:gd name="connsiteX2" fmla="*/ 270407 w 1622438"/>
              <a:gd name="connsiteY2" fmla="*/ 60486 h 1408959"/>
              <a:gd name="connsiteX3" fmla="*/ 615530 w 1622438"/>
              <a:gd name="connsiteY3" fmla="*/ 199247 h 1408959"/>
              <a:gd name="connsiteX4" fmla="*/ 690248 w 1622438"/>
              <a:gd name="connsiteY4" fmla="*/ 49812 h 1408959"/>
              <a:gd name="connsiteX5" fmla="*/ 1490793 w 1622438"/>
              <a:gd name="connsiteY5" fmla="*/ 0 h 1408959"/>
              <a:gd name="connsiteX6" fmla="*/ 1622438 w 1622438"/>
              <a:gd name="connsiteY6" fmla="*/ 1167016 h 1408959"/>
              <a:gd name="connsiteX7" fmla="*/ 1216828 w 1622438"/>
              <a:gd name="connsiteY7" fmla="*/ 1408959 h 1408959"/>
              <a:gd name="connsiteX8" fmla="*/ 796987 w 1622438"/>
              <a:gd name="connsiteY8" fmla="*/ 1070951 h 1408959"/>
              <a:gd name="connsiteX9" fmla="*/ 0 w 1622438"/>
              <a:gd name="connsiteY9" fmla="*/ 487443 h 140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2438" h="1408959">
                <a:moveTo>
                  <a:pt x="0" y="487443"/>
                </a:moveTo>
                <a:lnTo>
                  <a:pt x="185015" y="252616"/>
                </a:lnTo>
                <a:lnTo>
                  <a:pt x="270407" y="60486"/>
                </a:lnTo>
                <a:lnTo>
                  <a:pt x="615530" y="199247"/>
                </a:lnTo>
                <a:lnTo>
                  <a:pt x="690248" y="49812"/>
                </a:lnTo>
                <a:lnTo>
                  <a:pt x="1490793" y="0"/>
                </a:lnTo>
                <a:lnTo>
                  <a:pt x="1622438" y="1167016"/>
                </a:lnTo>
                <a:lnTo>
                  <a:pt x="1216828" y="1408959"/>
                </a:lnTo>
                <a:lnTo>
                  <a:pt x="796987" y="1070951"/>
                </a:lnTo>
                <a:lnTo>
                  <a:pt x="0" y="487443"/>
                </a:lnTo>
                <a:close/>
              </a:path>
            </a:pathLst>
          </a:custGeom>
          <a:solidFill>
            <a:srgbClr val="FFC000">
              <a:alpha val="34902"/>
            </a:srgbClr>
          </a:solidFill>
          <a:ln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Великий лес - 5</a:t>
            </a: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ECA7BF0F-4BF3-4BB3-9F3E-AC21DDBDD896}"/>
              </a:ext>
            </a:extLst>
          </p:cNvPr>
          <p:cNvSpPr/>
          <p:nvPr/>
        </p:nvSpPr>
        <p:spPr>
          <a:xfrm>
            <a:off x="4233992" y="4664507"/>
            <a:ext cx="1163459" cy="939306"/>
          </a:xfrm>
          <a:custGeom>
            <a:avLst/>
            <a:gdLst>
              <a:gd name="connsiteX0" fmla="*/ 786313 w 1163459"/>
              <a:gd name="connsiteY0" fmla="*/ 0 h 939306"/>
              <a:gd name="connsiteX1" fmla="*/ 1163459 w 1163459"/>
              <a:gd name="connsiteY1" fmla="*/ 270407 h 939306"/>
              <a:gd name="connsiteX2" fmla="*/ 64044 w 1163459"/>
              <a:gd name="connsiteY2" fmla="*/ 939306 h 939306"/>
              <a:gd name="connsiteX3" fmla="*/ 0 w 1163459"/>
              <a:gd name="connsiteY3" fmla="*/ 850357 h 939306"/>
              <a:gd name="connsiteX4" fmla="*/ 217037 w 1163459"/>
              <a:gd name="connsiteY4" fmla="*/ 583509 h 939306"/>
              <a:gd name="connsiteX5" fmla="*/ 241943 w 1163459"/>
              <a:gd name="connsiteY5" fmla="*/ 594182 h 939306"/>
              <a:gd name="connsiteX6" fmla="*/ 402052 w 1163459"/>
              <a:gd name="connsiteY6" fmla="*/ 412726 h 939306"/>
              <a:gd name="connsiteX7" fmla="*/ 487443 w 1163459"/>
              <a:gd name="connsiteY7" fmla="*/ 480327 h 939306"/>
              <a:gd name="connsiteX8" fmla="*/ 608414 w 1163459"/>
              <a:gd name="connsiteY8" fmla="*/ 309544 h 939306"/>
              <a:gd name="connsiteX9" fmla="*/ 572834 w 1163459"/>
              <a:gd name="connsiteY9" fmla="*/ 284639 h 939306"/>
              <a:gd name="connsiteX10" fmla="*/ 786313 w 1163459"/>
              <a:gd name="connsiteY10" fmla="*/ 0 h 93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3459" h="939306">
                <a:moveTo>
                  <a:pt x="786313" y="0"/>
                </a:moveTo>
                <a:lnTo>
                  <a:pt x="1163459" y="270407"/>
                </a:lnTo>
                <a:lnTo>
                  <a:pt x="64044" y="939306"/>
                </a:lnTo>
                <a:lnTo>
                  <a:pt x="0" y="850357"/>
                </a:lnTo>
                <a:lnTo>
                  <a:pt x="217037" y="583509"/>
                </a:lnTo>
                <a:lnTo>
                  <a:pt x="241943" y="594182"/>
                </a:lnTo>
                <a:lnTo>
                  <a:pt x="402052" y="412726"/>
                </a:lnTo>
                <a:lnTo>
                  <a:pt x="487443" y="480327"/>
                </a:lnTo>
                <a:lnTo>
                  <a:pt x="608414" y="309544"/>
                </a:lnTo>
                <a:lnTo>
                  <a:pt x="572834" y="284639"/>
                </a:lnTo>
                <a:lnTo>
                  <a:pt x="786313" y="0"/>
                </a:lnTo>
                <a:close/>
              </a:path>
            </a:pathLst>
          </a:custGeom>
          <a:solidFill>
            <a:srgbClr val="F08B10">
              <a:alpha val="34902"/>
            </a:srgbClr>
          </a:solidFill>
          <a:ln>
            <a:solidFill>
              <a:srgbClr val="F08B10"/>
            </a:solidFill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Квартал 2</a:t>
            </a: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0AAE6CBB-102E-41DE-AA18-8284BF0CC8D8}"/>
              </a:ext>
            </a:extLst>
          </p:cNvPr>
          <p:cNvSpPr/>
          <p:nvPr/>
        </p:nvSpPr>
        <p:spPr>
          <a:xfrm>
            <a:off x="252616" y="2679156"/>
            <a:ext cx="786313" cy="825451"/>
          </a:xfrm>
          <a:custGeom>
            <a:avLst/>
            <a:gdLst>
              <a:gd name="connsiteX0" fmla="*/ 24906 w 786313"/>
              <a:gd name="connsiteY0" fmla="*/ 281081 h 825451"/>
              <a:gd name="connsiteX1" fmla="*/ 366472 w 786313"/>
              <a:gd name="connsiteY1" fmla="*/ 24906 h 825451"/>
              <a:gd name="connsiteX2" fmla="*/ 437631 w 786313"/>
              <a:gd name="connsiteY2" fmla="*/ 0 h 825451"/>
              <a:gd name="connsiteX3" fmla="*/ 544371 w 786313"/>
              <a:gd name="connsiteY3" fmla="*/ 195689 h 825451"/>
              <a:gd name="connsiteX4" fmla="*/ 643994 w 786313"/>
              <a:gd name="connsiteY4" fmla="*/ 138762 h 825451"/>
              <a:gd name="connsiteX5" fmla="*/ 786313 w 786313"/>
              <a:gd name="connsiteY5" fmla="*/ 391378 h 825451"/>
              <a:gd name="connsiteX6" fmla="*/ 661784 w 786313"/>
              <a:gd name="connsiteY6" fmla="*/ 458979 h 825451"/>
              <a:gd name="connsiteX7" fmla="*/ 761407 w 786313"/>
              <a:gd name="connsiteY7" fmla="*/ 722270 h 825451"/>
              <a:gd name="connsiteX8" fmla="*/ 668900 w 786313"/>
              <a:gd name="connsiteY8" fmla="*/ 761407 h 825451"/>
              <a:gd name="connsiteX9" fmla="*/ 587066 w 786313"/>
              <a:gd name="connsiteY9" fmla="*/ 722270 h 825451"/>
              <a:gd name="connsiteX10" fmla="*/ 530139 w 786313"/>
              <a:gd name="connsiteY10" fmla="*/ 732944 h 825451"/>
              <a:gd name="connsiteX11" fmla="*/ 448305 w 786313"/>
              <a:gd name="connsiteY11" fmla="*/ 772081 h 825451"/>
              <a:gd name="connsiteX12" fmla="*/ 345124 w 786313"/>
              <a:gd name="connsiteY12" fmla="*/ 768523 h 825451"/>
              <a:gd name="connsiteX13" fmla="*/ 252617 w 786313"/>
              <a:gd name="connsiteY13" fmla="*/ 825451 h 825451"/>
              <a:gd name="connsiteX14" fmla="*/ 0 w 786313"/>
              <a:gd name="connsiteY14" fmla="*/ 384262 h 825451"/>
              <a:gd name="connsiteX15" fmla="*/ 24906 w 786313"/>
              <a:gd name="connsiteY15" fmla="*/ 281081 h 8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86313" h="825451">
                <a:moveTo>
                  <a:pt x="24906" y="281081"/>
                </a:moveTo>
                <a:lnTo>
                  <a:pt x="366472" y="24906"/>
                </a:lnTo>
                <a:lnTo>
                  <a:pt x="437631" y="0"/>
                </a:lnTo>
                <a:lnTo>
                  <a:pt x="544371" y="195689"/>
                </a:lnTo>
                <a:lnTo>
                  <a:pt x="643994" y="138762"/>
                </a:lnTo>
                <a:lnTo>
                  <a:pt x="786313" y="391378"/>
                </a:lnTo>
                <a:lnTo>
                  <a:pt x="661784" y="458979"/>
                </a:lnTo>
                <a:lnTo>
                  <a:pt x="761407" y="722270"/>
                </a:lnTo>
                <a:lnTo>
                  <a:pt x="668900" y="761407"/>
                </a:lnTo>
                <a:lnTo>
                  <a:pt x="587066" y="722270"/>
                </a:lnTo>
                <a:lnTo>
                  <a:pt x="530139" y="732944"/>
                </a:lnTo>
                <a:lnTo>
                  <a:pt x="448305" y="772081"/>
                </a:lnTo>
                <a:lnTo>
                  <a:pt x="345124" y="768523"/>
                </a:lnTo>
                <a:lnTo>
                  <a:pt x="252617" y="825451"/>
                </a:lnTo>
                <a:lnTo>
                  <a:pt x="0" y="384262"/>
                </a:lnTo>
                <a:lnTo>
                  <a:pt x="24906" y="281081"/>
                </a:lnTo>
                <a:close/>
              </a:path>
            </a:pathLst>
          </a:custGeom>
          <a:solidFill>
            <a:srgbClr val="F08B10">
              <a:alpha val="34902"/>
            </a:srgbClr>
          </a:solidFill>
          <a:ln>
            <a:solidFill>
              <a:srgbClr val="F08B10"/>
            </a:solidFill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Квартал 1</a:t>
            </a: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7DFACECE-5202-4849-8276-64CAA3C47CEB}"/>
              </a:ext>
            </a:extLst>
          </p:cNvPr>
          <p:cNvSpPr/>
          <p:nvPr/>
        </p:nvSpPr>
        <p:spPr>
          <a:xfrm>
            <a:off x="1356852" y="4284406"/>
            <a:ext cx="914400" cy="1120878"/>
          </a:xfrm>
          <a:custGeom>
            <a:avLst/>
            <a:gdLst>
              <a:gd name="connsiteX0" fmla="*/ 29496 w 914400"/>
              <a:gd name="connsiteY0" fmla="*/ 302342 h 1120878"/>
              <a:gd name="connsiteX1" fmla="*/ 132735 w 914400"/>
              <a:gd name="connsiteY1" fmla="*/ 324465 h 1120878"/>
              <a:gd name="connsiteX2" fmla="*/ 759542 w 914400"/>
              <a:gd name="connsiteY2" fmla="*/ 0 h 1120878"/>
              <a:gd name="connsiteX3" fmla="*/ 803787 w 914400"/>
              <a:gd name="connsiteY3" fmla="*/ 117988 h 1120878"/>
              <a:gd name="connsiteX4" fmla="*/ 803787 w 914400"/>
              <a:gd name="connsiteY4" fmla="*/ 228600 h 1120878"/>
              <a:gd name="connsiteX5" fmla="*/ 914400 w 914400"/>
              <a:gd name="connsiteY5" fmla="*/ 420329 h 1120878"/>
              <a:gd name="connsiteX6" fmla="*/ 597309 w 914400"/>
              <a:gd name="connsiteY6" fmla="*/ 486697 h 1120878"/>
              <a:gd name="connsiteX7" fmla="*/ 545690 w 914400"/>
              <a:gd name="connsiteY7" fmla="*/ 796413 h 1120878"/>
              <a:gd name="connsiteX8" fmla="*/ 538316 w 914400"/>
              <a:gd name="connsiteY8" fmla="*/ 1091381 h 1120878"/>
              <a:gd name="connsiteX9" fmla="*/ 412954 w 914400"/>
              <a:gd name="connsiteY9" fmla="*/ 1120878 h 1120878"/>
              <a:gd name="connsiteX10" fmla="*/ 280219 w 914400"/>
              <a:gd name="connsiteY10" fmla="*/ 855407 h 1120878"/>
              <a:gd name="connsiteX11" fmla="*/ 228600 w 914400"/>
              <a:gd name="connsiteY11" fmla="*/ 855407 h 1120878"/>
              <a:gd name="connsiteX12" fmla="*/ 147483 w 914400"/>
              <a:gd name="connsiteY12" fmla="*/ 671052 h 1120878"/>
              <a:gd name="connsiteX13" fmla="*/ 103238 w 914400"/>
              <a:gd name="connsiteY13" fmla="*/ 612059 h 1120878"/>
              <a:gd name="connsiteX14" fmla="*/ 0 w 914400"/>
              <a:gd name="connsiteY14" fmla="*/ 412955 h 1120878"/>
              <a:gd name="connsiteX15" fmla="*/ 29496 w 914400"/>
              <a:gd name="connsiteY15" fmla="*/ 302342 h 112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" h="1120878">
                <a:moveTo>
                  <a:pt x="29496" y="302342"/>
                </a:moveTo>
                <a:lnTo>
                  <a:pt x="132735" y="324465"/>
                </a:lnTo>
                <a:lnTo>
                  <a:pt x="759542" y="0"/>
                </a:lnTo>
                <a:lnTo>
                  <a:pt x="803787" y="117988"/>
                </a:lnTo>
                <a:lnTo>
                  <a:pt x="803787" y="228600"/>
                </a:lnTo>
                <a:lnTo>
                  <a:pt x="914400" y="420329"/>
                </a:lnTo>
                <a:lnTo>
                  <a:pt x="597309" y="486697"/>
                </a:lnTo>
                <a:lnTo>
                  <a:pt x="545690" y="796413"/>
                </a:lnTo>
                <a:lnTo>
                  <a:pt x="538316" y="1091381"/>
                </a:lnTo>
                <a:lnTo>
                  <a:pt x="412954" y="1120878"/>
                </a:lnTo>
                <a:lnTo>
                  <a:pt x="280219" y="855407"/>
                </a:lnTo>
                <a:lnTo>
                  <a:pt x="228600" y="855407"/>
                </a:lnTo>
                <a:lnTo>
                  <a:pt x="147483" y="671052"/>
                </a:lnTo>
                <a:lnTo>
                  <a:pt x="103238" y="612059"/>
                </a:lnTo>
                <a:lnTo>
                  <a:pt x="0" y="412955"/>
                </a:lnTo>
                <a:lnTo>
                  <a:pt x="29496" y="302342"/>
                </a:lnTo>
                <a:close/>
              </a:path>
            </a:pathLst>
          </a:custGeom>
          <a:solidFill>
            <a:srgbClr val="7030A0">
              <a:alpha val="34902"/>
            </a:srgbClr>
          </a:solidFill>
          <a:ln>
            <a:solidFill>
              <a:srgbClr val="7030A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131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00"/>
    </mc:Choice>
    <mc:Fallback xmlns="">
      <p:transition spd="slow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  <p:bldP spid="13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rgbClr val="FFFFFF"/>
            </a:gs>
            <a:gs pos="0">
              <a:schemeClr val="bg1"/>
            </a:gs>
            <a:gs pos="0">
              <a:srgbClr val="365C4D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DA19B053-8F54-31BE-BFBF-7937105A178F}"/>
              </a:ext>
            </a:extLst>
          </p:cNvPr>
          <p:cNvSpPr/>
          <p:nvPr/>
        </p:nvSpPr>
        <p:spPr>
          <a:xfrm>
            <a:off x="215745" y="487073"/>
            <a:ext cx="8591949" cy="932457"/>
          </a:xfrm>
          <a:prstGeom prst="roundRect">
            <a:avLst/>
          </a:prstGeom>
          <a:solidFill>
            <a:srgbClr val="00462B">
              <a:alpha val="80784"/>
            </a:srgb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905" y="953301"/>
            <a:ext cx="8712968" cy="3139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3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ОСНОВНЫЕ ТЕХНИКО-ЭКОНОМИЧЕСКИЕ ПОКАЗАТЕЛИ </a:t>
            </a:r>
            <a:br>
              <a:rPr lang="ru-RU" sz="13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ГРАДОСТРОИТЕЛЬНОГО ПРОЕКТА ДЕТАЛЬНОГО ПЛАНИРОВАНИЯ</a:t>
            </a:r>
            <a:br>
              <a:rPr lang="ru-RU" sz="13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ЖИЛОГО РАЙОНА ВЕЛИКИЙ ЛЕС (ВНЕСЕНИЕ ИЗМЕНЕНИЙ)</a:t>
            </a:r>
            <a:br>
              <a:rPr lang="ru-RU" sz="16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br>
              <a:rPr lang="ru-RU" sz="1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endParaRPr lang="ru-RU" sz="1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C7DC1F-32B3-EB2E-1AF9-3B0E844CC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" r="3154" b="4093"/>
          <a:stretch>
            <a:fillRect/>
          </a:stretch>
        </p:blipFill>
        <p:spPr>
          <a:xfrm>
            <a:off x="196117" y="1573949"/>
            <a:ext cx="8656758" cy="4450986"/>
          </a:xfrm>
          <a:prstGeom prst="rect">
            <a:avLst/>
          </a:prstGeom>
        </p:spPr>
      </p:pic>
      <p:pic>
        <p:nvPicPr>
          <p:cNvPr id="4" name="response08">
            <a:hlinkClick r:id="" action="ppaction://media"/>
            <a:extLst>
              <a:ext uri="{FF2B5EF4-FFF2-40B4-BE49-F238E27FC236}">
                <a16:creationId xmlns:a16="http://schemas.microsoft.com/office/drawing/2014/main" id="{0BB76D19-6314-4C8A-BA8D-141818C81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6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0"/>
    </mc:Choice>
    <mc:Fallback xmlns="">
      <p:transition spd="slow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AC40FF-709C-A91E-E632-25E163531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9" t="13607" r="20411" b="32507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564904"/>
            <a:ext cx="7258000" cy="1143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noAutofit/>
          </a:bodyPr>
          <a:lstStyle/>
          <a:p>
            <a:pPr algn="ctr"/>
            <a:r>
              <a:rPr lang="ru-RU" sz="4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5836"/>
                </a:solidFill>
                <a:effectLst>
                  <a:outerShdw blurRad="762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СПАСИБО </a:t>
            </a:r>
            <a:br>
              <a:rPr lang="ru-RU" sz="4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5836"/>
                </a:solidFill>
                <a:effectLst>
                  <a:outerShdw blurRad="762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</a:br>
            <a:r>
              <a:rPr lang="ru-RU" sz="4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5836"/>
                </a:solidFill>
                <a:effectLst>
                  <a:outerShdw blurRad="762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ЗА ВНИМАНИЕ!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3778D26-E2D7-4A52-9097-794A6018ACBA}"/>
              </a:ext>
            </a:extLst>
          </p:cNvPr>
          <p:cNvSpPr txBox="1">
            <a:spLocks/>
          </p:cNvSpPr>
          <p:nvPr/>
        </p:nvSpPr>
        <p:spPr>
          <a:xfrm>
            <a:off x="172108" y="3707904"/>
            <a:ext cx="8712968" cy="3139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www.minskgrado.by</a:t>
            </a:r>
            <a:endParaRPr lang="ru-RU" sz="1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Спасибо за внимание">
            <a:hlinkClick r:id="" action="ppaction://media"/>
            <a:extLst>
              <a:ext uri="{FF2B5EF4-FFF2-40B4-BE49-F238E27FC236}">
                <a16:creationId xmlns:a16="http://schemas.microsoft.com/office/drawing/2014/main" id="{0B0C5A77-0C5D-4D19-AABE-E1142B9E1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_2025 Великий лес"/>
  <p:tag name="ISPRING_PLAYERS_CUSTOMIZATION_2" val="UEsDBBQAAgAIAJcGl1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SeFhbSKVySOIHAABcHgAAHQAAAHVuaXZlcnNhbC9jb21tb25fbWVzc2FnZXMubG5nzVltb9NWFP6OxH+wKlXapPE2aWiaWpDj3DZWHTvYDqWbJqsaFapUykS3iX3rC4yiMlohUBlQGGzaF/YhLUmb5qX9C/Zf2C/Zc861Eycts92u2j4kil/uc17uOc8592To8p2bM8oPU7fnpm/NDg9cOHt+QJma/ebW9enZG8MDZXfkzOcDytx3k7PXJ2duzU4ND8zeGlAuXzp9amhmcvbG95M3pvD79ClFGbo5NTeHy7lLdNW9VqavDw+Ucp6qacJx9JwhPLWc1y3PVG1bdXXL9Aw1J4yBS/5asORX/bq/Fyz4e/5+MI/vLXy2cbfmt/GkNnQuhE2WUjLUCWF7jiYgieRZrueUSyXLdkUe0p4Ar+I3gf+e5AQr/q4SLEIoiapAaC2YV/Czpvj7eKFKSuDpNpZt4XkN7y4Eq4q/pfAaut+il6t+E7dhQhNvbbIJdb8arAYP/HpwL4MBzphuelCeXRbe1g3dnfCKVl7AgtesUM3fDRb9eq8iJ6SGadlF1Ugln3zWhPvYvXTZxDN6v5JVdskWjjBd7GWpYLkWBP+OEFkkZIIL7sKgVTJ4z2+wtdXgPnRoZJNk6HnY51kjnmaVTRdS3jDYrl9VBq+UhcOhapaLOWEPKsDfUQZdy4U3oofOYAZ5VyHusBx4TLsET/07OTCuwm1F1R6TntRsgRt5b1x3C2zgnr8D3AptE0JFbloLsh8ED4NHCovE5RlogJ2DRnXs87Tz7W2QQ5IWOVUb81zLU0slL1d23ZiNG5C4Q/uUhKFZxZJqTniGNWp5OX0Ua1/IgKKI8/cVbDIpvM8mQLmPPr148c6Fzy5+nAnZQUwbidgKg392PgW26dqW4UGAMDxTXHOZbdaA/9R/mm21VXYN3RS8WS8A8QuA3mWDQPpcZaev+ev4PElcXbZtpFuYEbrDxEn+MkREnMQsYWxWOc23ZWzS7TYFr78Z3OOHxIl74buIH4otplh8P4zIiTKMcKTH28FPyYmbt4oq4hnE4Nq6RglE5QMkDlYg1qbo2pdyoELzgALyRg3vQW+8U4FQ2mJifiX4mcmlJSmlxabVziarNG4alprngC8iAdVR0eesmAMqH9KAsnAr4gAlWEKNWZQJSrfxGxVmE3YtMKNWcIMe1SRcncvZdkQUUaoqpZnJH6VtVLqCZWXacpINstVx3RxFDluGgwKQj+7AqnWoJDlhmZSivYR0pqytMF9qGfFt1RE2J2GFbQaBHwHBk5n8iiqAhGHtEBkLWTUq6KMFAx+X1XoJteYRoLA5G0xJmFyxmhxL0rYUIGHBUx1n3LLzXBjgcMooGQP7rA9yj6yrZguyJNm6qVngAM2Ny98ABm85kKhVimuQDAhjVM7TkFbgICSM50py3DiMM3YOxBietKX38KjBMbJF4U8+DR5+ElnLpVJBBNRkH9LTpHASVAG6xG3fboyEEjPCUMumVvBybreUrTPRLHVDLSUGyKuXJ950dk1ucC8PoLc6JMHrPQmeqH4ozMtZ18Dp7Pan/tssq6wxyi3/eZY1E8KR5S9pkale1UdlM4SiE1E7V5zHwYpC/uGmfDFiOxnqFek0JrbeooJFTOQIUKos3N3wF3Z/FY5tBEtnsynlCPR6pqurRrw97CrX7q11B1Q7rjYo5ZrIE7dcKetfeiOqbnA3F88l9lW766NlqFlXOG0QpGGF6/gI7w2Ghd7Mi2vU2IarP+DuA/UbnIT4f0THCg7brleymtPTZ/RZFZVRmcwhUVSidOaSI2kp3lO009FKWt8cxR4i0JMzhoiHYZZjoRcy3QlY1TlK/3PgyTgBvXLg9al4CKtXuwfx/2l49swQjhKiR4jKLG45qimZozNrQJ68WeFkQOA8AFIWZ25OTs+kX1YgYTndYjpvQM2VNDW8u143Ryx2Wd/oIT2CaUUgGxS2sse5S1WBC0h4LNk7bLxRSy/FKWB/pZ2vabuYJzZ5CzOg8MwiPqM40tClizcuco7uyu6nQrSVtJRp9RgNZMSJJ98qxk6mPd2Qq7uG4CaKZ1d8aL7fOa/x4JG6vvdpW3XIKRdF5FPZqBykZfKLbFBJyBaPfeT+h6dKSsyUR2QeE4XOo/jh6V5L+tWvXD6OwqFvXvcMFmLa9SkTPEoS1iG74xw6YoR18nHjCNXG8UBTTU3Ig+xiOIGopFwKQiEfG67TOaS84W2mQVY0Q9wNq2g7Il4KhZQC5FQpL0ZUCImcSaxC5/9GSpB+FX/FUWTd/w2n/z/9t/4aPu8UgL7yn0H75/7aF5lw6XiF+iY6+F/xQa3F/ULDr3+dGY3M7IK9hcMahzdXydDlHAe641kjIzI/iUETI8NVc7028TTvJR3h4KBnaZaHw8RYXKQeKbo6krZ33PaYjee03+O/FWpMLpwJrUPGEZ3WlnPiwwO4msLMuMPdxzI9VyR0JZrv0SQl2V/k5DBYVddVtUIRhONwrBFZLdFAO1jJAhPFvGaVbUd0+EqOsztzL4WOcjwtr2QBpyk9aiIPjQD6DG6hsQaxSEs6iYi8b8oWrGYRweETDi06uZAFoDuNfsXtPXFlM+3fEnGg43dQ5CdXL3lqPs9DfGA8pwMHUNpRoQvHYlWudTFd6WYzPusnwu6b9qeVrxVUE7X9P1HBFqIz66fRc3c2+57jZofasb/m/0gCkv9FhdUR9UNed/+t4b60M4zqRetczfH/wEPnYn8L/w1QSwMEFAACAAgAUnhYW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SeFhbMyL/IvkEAAAUFwAAJwAAAHVuaXZlcnNhbC9mbGFzaF9wdWJsaXNoaW5nX3NldHRpbmdzLnhtbO1YzW7bRhC+6ykWLHJrRDtxasegZLiWjAiVf2qxRXIyVuJa2poiCXIVxz3ZMdq4cJAERYyiDdKiPfTSixpLjf/kvsLyFfoknSElWX926UZ20iIHSuLuzDfffDuzXFGbelA2yX3mety2EspofEQhzCrYBreKCeUzffb6hEI8QS2DmrbFEoplK2QqGdOcSt7kXinHhABTjwCM5U06IqGUhHAmVXVtbS3OPcfFWdusCMD34gW7rDou85glmKs6Jl2HL7HuME9pIkQAgKtsW023ZCxGiBYizdlGxWSEG8Dc4pgUNWdN6pUUNTTL08Jq0bUrljFjm7ZL3GI+oXwwk06Npm62bEKoFC8zCzXxkjCIw2KSGgZHFtTM8S8ZKTFeLAHd8TGFrHFDlBLKjTFEAWu1HyXADlOniDJjgwaWaMKXmaAGFTS8DeMJ9kB4rYFwyFi3aJkXdJghmH9CSenLuWwmlV6eX9DTueU7+lw25HABJz19V7+Ak57Rs+lI9nfuLaaXspn5T5b1hYWsnlk89QKJujLU1G4JNJDKrrgF1lZAE6VKOW9RbkLR9ejiMQFla1K3yHR7lsOqrFDTYwr5wmHFTyvU5GIdqnsEqnuVMWfac1hBLOE6JBThVphyChcCAjFYnPYa37rdXuPxia7U1TD6aVoDWWpUCFooQTXAWEBNUzuHWmYc+4IWBL8PlcZ6klypmGau4ji2K5JIOojdOdjmcAaMtmJbXcrhPcnbptHWi5XzzJinZdbRQrlVbs2C5ahCVmCNTVBywWEWyVEL2pYLULfQBvAqeU9wEbTrbNN62uXUJIAH+wojc7k+tQsl6npdi9peWGyWQlJ+6+8Q/yt54j+U+3DViXwlT+RruH6XDfh8hcP+YyL/9DfAalMeo62/EQ7UwbIuG+BY9b+W+3Kf+JutmT/Avy735AkBn7q/iUZT4bKGsc/k9BL8ID7SkjVAPUaM17IKZOr+hr/dpIR0EfbD04g1SMB/BD+PYQyN4ecBpkaATJXIGrhvISd5AEzlEWAeyFo8Eqvn8sh/2oZtkqu2gAGpAULsdAGTQILeVPwtsECYbVS4qWyTZiunEPYUCfK6Fm4SmflU+u61K6Z8jvrDYYpliJFbdbYNcNHVIOEC17HSTqAM6mEl95QsDiNxhKlDKWz5T/xvIMF6B7K/Ex9micJMI0hiA6YOcYXBoIGkcPqKCjcqV5yrAvSJ3HsHWuqiXXR+QpffT/+ihYZPsN1GYdXDsgRtNFSprr7ZWrIH+2QNriMMCxz2cXig2Oewaa5RDc0OwacBT65qdHXPSLoahMH2rvaEwgfsQyTtP8Z4WD7hB+j/FGgc+lvRZPi5A7FJo9Gdax+JYcQdGb1xc+zWR+MTtyfj6l8bv14/16l5XF00Kbda59WZMw+4/+B1zjG3z3fWdstw8mNGX9TBZ/EI7pl5Pb00PaNnPs/o9wYABEL0H7E0FY9/g0+DwZn4nT0MvpTP5HdwPY/Yls/kC7krdyNW7wuw/x68fouKHvHptit/iWT5o/whkt1PXftMx/G357TrP4kYdi94/ON29SjctnDraASb8D5s0c2j86X14n+jM974f1LYWpfTGf9j3d90R3ov+9sp90t9EgxN+G7lcum5zMcL2dT7HeNtKRjetV8Ndr0L1NSBr1FxpswtXgZZTW6w9rvX5K2xEU0dPBWLAVr3m+xk7G9QSwMEFAACAAgAUnhYW+/6Yhx1AwAApAwAACEAAAB1bml2ZXJzYWwvZmxhc2hfc2tpbl9zZXR0aW5ncy54bWyVV21P6jAU/u6vINzvooCiySRBwMRcVHLl8r1jB2jo2qXt8PLv7+nasQ42mRITes7ztOfl6akGakd5aw9SUcGf2t328KrVClaplMD1AuKEEQ2tkCh4jZ7aL39ns3bHQgQT8hO0pnyjjCW3tSgCw1Rrwa9Xgmvc55oLGRPWHv56yX6CToa8xBIYVlPOmqygOObm5u6hd9+E4s64fxlNurd1hJWIE8IPM7ER1yFZ7TZSpDwyofXMp462PSQgGeU7RN51H54ntUkwqvSrhrgU0/R22p12m1ESCUqBCelxMuqO7i+yGAmB5Sf1B/2H/qghpzjq+8ac0PZUUZ3RBt1Bb9CvoyVkA+Uij6eT20mvHs9x93JXvo3LEjT80xczR/EfQP5oc5GkyU80kkixMQU94QzM5yKHCRLh9UPC5NF8LhJMQuagi1dEMRphG4SMrBRvzKcOXFdL99UfEoG521KwuWnCyfQwCgkZDLVMIejkK+tTW/H1kWq8TLnftxSYOSY4J6nyUYWtwP2BL8ojD+QMBWIpWBrD2IbrAcv2Aj8eP2djZbgmTDns0eYFKGHvjF6EhbFAvmNVz5CesUB+mmZ9cHY4g596LCeXwzNxvfy++OgFTnCZ1ytf5V5z0sxccuUd7Qw5JhYRDM3owMFONL41CxqDaV7QyVw2ss5ZaAEne7rJGG8GFx6ynFTQOXE4vVWrK9BUM6gS3UqkUsHCuJcuadfACo+l2OdDjfQM1jpHl41Fb8yb4UsiW5f17rz7qkOO9bPrlsYn5akdE7kDuRCCqXbL8fAaYu3t43zOcJUH+crXoiGHCw3+/lmcdWBhr2JTONGarLYxhlSXwbGktrPVDQzcsVWd5WkcgpyiICjkwizbLG5LN1uGv3pJ4QuiMqHGaZl6i9txQo+69wxOAUDkanvsv11ZV5wyTRnsIR8uniHLuC61QKH+qxI28iqL0rM0UqSbRYVSfFzZUUFYYlyiPNV8RwPRaxKqLLPSaMmnvBdLafDn89LI1R+V2dppqbQz+qtKiN0q1ZOkWnxqIrXbtFi75MkeRpzG2QxCh3d8hcdymBDJ3JuCeVJn9iIE83wdN1M5ocJTRzGTdtitomSe0zG7wAs6XEsAf8RmxivvLfgNh1AQGb0fIaXHocJt2ZgjPp9v9jXAP6t10PFMtjnHNuB3/O9k+B9QSwMEFAACAAgAUnhYWxoXWn7yBAAAnhYAACYAAAB1bml2ZXJzYWwvaHRtbF9wdWJsaXNoaW5nX3NldHRpbmdzLnhtbO1YW08bRxR+51eMtspb44WEFIJsI4qNsGouxdsqeUJj72BPszftjkPoEwS1oSJKoiqoaqO0ah/60hc32A03078w+xf6S3rO7trgC+5SGdpUfVhjz57zne98c87sYZPTj0yDPGSux20rpYwlRhXCrJKtc6ucUj7R5m5OKsQT1NKpYVsspVi2QqbTI0mnWjS4VykwIcDUIwBjeVOOSCkVIZwpVV1fX09wz3Hxrm1UBeB7iZJtqo7LPGYJ5qqOQTfgj9hwmKdECDEA4DJtK3JLj4wQkgyRFmy9ajDCdWBucUyKGvPCNBQ1tCrS0oOya1ctfdY2bJe45WJKeW82mxnL3G7ZhEgZbjILJfHSsIjLYorqOkcS1CjwzxmpMF6uANuJcYWsc11UUsqtcUQBa7UXJcAOM6eIMmuDBJaI4E0mqE4FDX+G8QR7JLzWQrikb1jU5CUN7hBMP6VktNVCPpfJri4uadnC6ry2kA85XMJJy97TLuGk5bR8Npb9/P3l7Eo+t/jRqra0lNdyy2deIFFHhkm1U4IkSGVX3RJrK5AUlapZtCg3oOa6dPGYgKo1qFtmmj3HYVfWqOExhXzmsPLHVWpwsQHFPQrF/YAxZ8ZzWEms4D6kFOFWmXIGFwICMdic9h7fudve44nJjtTVMPpZWn1ZJqkQtFSBaoC1gFpSPb/UMuPYFrQk+EOoNNaV5FrVMApVx7FdkUbSQezzi20OF8Ak12yrQzn8TYq2obf1YmaR6YvUhP1bnrMUsgabaoB0Sw6zSIFa0KZcgJyltodXLXqCi6A95yLrGZdTg0ALwjnCyEKhR95Shbpexy62dxK7o5SWX/u7xP9CnvqP5QFcDSLfyFP5Fq5fZRM+3+Cy/5TI3/1NsNqSJ2jrb4YLDbBsyCY41vwv5YE8IP5W685v4N+Q+/KUgE/D30Kj6XAfw9gXcnoNfhAfack6oJ4gxltZAzINf9PfiSghXYR9/yxiHRLwn8DXE1hDY/h6iKkRIFMjsg7u28hJHgJTeQyYh7KeiMXqpTz2n7dhI3K1FjAgNUGI3Q5gEkjQnYq/DRYIs4MKR8pGNFs5hbBnSJDXjfBUyC1msvduXDPlAeoPhymWIUZu1dkOwMVXg4Qb3MBKO4UyaISV3FWyuIzEEaYBpbDtP/O/ggQb55D93cQwSxTuNIMkNuHWEe4wGDSRFN6+psKNyxXv1QD6VO7/C1rqsl00OKGr76e/0ULDJ9huo7DqYVuCNhqqVNffbC3Zg3OyDtcxhgUOB7jcV+wBbKI9qqPZEfg04clVi6/uBUnXgjDY3rWuUPiAfYyk/acYD8sn/AD9nwONI387ngw/nkOMaDQ7c+0hMYy4o2O3bo/f+WBi8u5UQv1j8+ebA52i+XTZoNxqDaizF060f+E1YK7t8Z2zXRNGPab3RO0/fMdwzy1q2ZWZWS33aU673wcgEKJ3xEqqOO/1H/+CIbhr+iv+g+Pfa/lCfgPXy5iN+EK+kntyL2a9vgL7b8Hrl7joMZ9ne/KnWJbfy+9i2f3QcbKcG3i75lv/Wcyw+8EDHw+oJ+FBhYdFMzh2D+BQjoblK+u+d6MX+v4rxAc2Q9g+V9ML/2Gl+546/yt9XTXt9TvhSYGZHJ2u6agfmuidqhWyC7kPl/KZK5WPx9PvnajZ4coX/mq/2+t4mZdU+74HHYH1znfK6ZE/AVBLAwQUAAIACABSeFhb38ez+sQBAACEBgAAHwAAAHVuaXZlcnNhbC9odG1sX3NraW5fc2V0dGluZ3MuanONlMFu4jAQhu99CpS9rhAESmhvdAMSUg+VtrfVHpwwhAjHY9kmW1r13TcOlNrOpCW+xL++/OOZeObtZtA8UR4N7gdv7Xu7f/L3rQZWM+oAP32d9+iV1SOpQIMwzJQonssKeCkgCsj6w+Eiv38SlH8kWu/s+JuXG9COX4QELQlNEZomtJrQ/hHai9W2jGtXfPUSOyd1SsgpdnYwBsUwR2GaSg0Fqoq1TPRj1T5ufgGMNahv0C3LwTMdjW7nk1kf+ek4Wy3SeOxyOVaSieMjFjjMWL4vFB7E5hx/YpdL744SVPO/9yfgNp4/pN4BeanN2kAVBl6Ol/Ey7iftndJwjnuXLuLFjIQ5y4A7vtNkOp8uvkA9425BA7oudWk+6CROJsnUpSUroFOlX8t0nE58TDRenWp2gp84Ay+mLxnJ2RHUNVYoD/KKHygVFrYiXTSxi0Q5sk0pihOX3tlFcvaw1rbvSmrb2cMM1eZyK0Z2uUynGF6bYdBmO6Jrq77ZQk2GsLsN2d06CPtIfcopkQqMFCgpsb6I3nFMOGzs/k+TOVN7UM+IvBmflzENai22aAVmDMt3VaM1Cf11ZwV59vzqLMNz3rz/B1BLAwQUAAIACABSeFhbYWXKr3wAAAB+AAAAHAAAAHVuaXZlcnNhbC9sb2NhbF9zZXR0aW5ncy54bWyzsa/IzVEoSy0qzszPs1Uy1DNQUkjNS85PycxLt1UKDXHTtVBSKC5JzEtJzMnPS7VVystXUrC347LJyU9OzAlOLSkBKixWKMhJrEwtCknNBTJKUv0Sc4EqL8y/sO/C7gt7L3Zf2Kmgq3BhxoXtF/Zc2HphLxjvU9K34wIAUEsDBBQAAgAIAFJ4WFtLAlQqRxAAAIomAAAXAAAAdW5pdmVyc2FsL3VuaXZlcnNhbC5wbmftWGlUU+e6jlNxqMShchwQaq1TyyBEQEBI9SpREVCiZYgQKjJIgCBhEDCJlFqsgrRSgwyB2kgwAkIhAwFC8DhQG0gaEpKSEOIEIcGAQAZISDg72vaec1fvumud8+f+4Eey197J833v8Lzf+z77m+OBsJXLNy4HgUArjxw+GAwCLQ4FgRalLn0PePJ5MT4HuCzABMMOgO5zbZXAzeK4/QH7QaCfilbMfrEEuF+WcjgMAwJZP7R8FnSh754FgbbbHzm4/+SFSLWMV3sxE9t1fi7PvMy8bKzVMU3QG/BD9fFVicp70MURB1989Cv5mdMTGSPJfX/9zg/StjhRr3196cvbH34UtlT+44oVwUu/XLYsTDbZMRg0+0oDUYhHu/XcgiKrdiYToqjwzoxNHq5QzE7jXlsDlly60rkQuKxaAzgAAh1YuAL4/uxw1ALgsnSZg+XZllyLxR9+3Gi5+WqxjQX07V+A4uFRMzM8fHKBy5P10ZYvzFRz3/DbP6Zw/nfYv7XXPGgeNA+aB82D5kHzoHnQPGgeNA+aB82D5kHzoHnQPGgeNA+aB/2/Bd2OWxP654vS6OSsQZxRnb+maZD8Ftg5t+P/fNuKiZrpa2N3GPPxeO0YONJQ3laENzDbikyPx5GPhDEUzsmSeqeXJ5y0emI5JuJvwKIvjXweLltfEhTZKlfMPVpRZWu39tYUb9yktR+Uv+eGNHDF9slErKpFDUGaX+RLN5n2YTrOiXNk7z110ZA7J5vnTFVGb/7IwoheYUwdp6yVIM9Mvt7qBFjYpa/3QNqP6cu7qq5G5Jzc3aZ7yUWUtTqq3Puj4VGUo16toJK96WFwscbI7VktBgL2Ztr2ClL3OmsbB+MMhQ4Qstop0rNFAblDZeZbo03k5CF8JOz0W6sNPIYZ1cJGO8WpkrYjCunRdnjdbx+E+kE1N3a4SYZp1iBQiqzdZ2Qyjif9yk/qUgTNWeoA8ZO2ixbY8fj2BJY+ry7CGtSSHPkgdQZu/Pj3JVaFxhbQs+oX7buOwYdmJOX0WIW12YJSTIsJHPvcoYxYcG7Mk/hysVfnyws2wCLD7xbBLeQMFXWmejfnd7pGU3tQRMz0kDM+S1/kbBLIBDVzppRfmkqA6JmyWeP4OSu9dGZAEdlShcZNIcCKFKr93HSXfaRYS2M7duhZc9Nv3KcV+BlxW+ZgluJ5RVEZIlntTvbTXwvX1yJNDDBDLHdO6A+vIYawxT8PpNJYGYYB92DFRZpfuWGD/+m/sofU92BEbpbJ5VgVHE8zdFIPHKuHnLJqXRemutRK18LwszvKf1w52qc+JU6P4KWzQi7uXPeRJCkMPlF95qlwIBXFcElX4U6MitwluoRSw4Zqp8zHJV4sXJWBuRXDOQW6VxUhrRt9ETT3mmfP9RSNjE/YNp+lcj1jn8YTMe+DBj7KHZqERTGJ/f8VVeoCZIfLV0XRErOG2dbxxpAtFanckLWzTrXSui8PNfx44HK9MkkAK1q+at2uXwZSMYoez3T23XTUpgBHOEc0RHzyrYElwTb9/ZgMTyCU32vMtCaxuzDdN/heilvbEKIjg4GLQYzDUczZ1aHJcX8kFOOEOHPY+xYyuMF1BFzn6Xfohs3RsgxjYXKXja2KHv9FbDKTOTVc0Yo8JlY7x2HVWjbi0K2rO/05Wj+X4Z3ABsp9+skp/dzrM+o96sLl/n6jFdGEuogdpjobUMshmBVBErl10BaykNNcGndeLntZl1u9gUiHsYluxRuTIKUUmmKzi8LV664dJWQdlUHqpoTsOoaMeeDid/422EYgPf8BbJiAaCscHDCdQUedEzmFnK8mbGJdHV4KbO1edeF5cSbU0B9kT5gtNNR8DeM49QDu+mNUTd1J6Kdl6bpIKxOo09Fr8rNJoEjVvr81DJq0si6oaSCFyb+o9Eay2Q6CHQcT5ORAaLonMsckta+EGk7TverpYcaFJmHxCUEMikAXkyMGlXeCRgqGbyz0N+FI8rb7RfxJ1H2e2b0yEI91ilAgnKVpKnO4Xkoe45GGbrxLZ6wrHMXzPsONSTvu46oXFZAjs3b7fDi8l9TyazKbr552WMghMF5rSpo7dH5sqWRIVX9YILi+x5BTR7GqN1etvT933+qmchHWJ1SYlW4YuP4Q8K2GjAuMIMBHiV6sWMBB1YMmu3YY5/5mINja6X3ZA1Iv7V6p97rdgQHSoFu+u3q7Lps1ZV4fjgXosxJk5ktMD4lHqCQSWkP3Zs3CurctIWRf1vw8gqPqDHWCIGUDL8O+NIEjFH/nqJ9olet6TV3K188dDwDnw7HYBHUWrJtZYH2vRpJfxaWEuApzx8oYq34KulygrM2TSDEiHO4XS0nwHWTOwGb1Z2hqwwYSY6rgQE/ZkKoPgooMu7ne5CPSgL0w4DGB1ZPs2C80z3462zpLKR0b0Cho41Ix36EUUYNjkJ0enj4evhHwCmHtqyDjlySpUQWE0nK6PUSWX7rCQb0OkiTj8+qxuWVeKfeT+sS6r4SauPr+yAB10B5aT5nOyFPnqYlmr1AUlbiVbKpMj+gbSjCGk4x8yWjz5e/Ck8cMiVJKVT+h9lzD9wlSSrpxiuF3A4dk0t3CY8dfb2nsXv8nPZu2N1IXvYSHn6aoqUqgSAKX5GfIPo+Pb3hzV/BJBrWzz6wlBm+5k0xyZQwMZG3111/zYoMPqH2DVRobjGqSdvykqkl0LiaZaRNiMEYgxg8D3O2YFedx40vda45lLiVoOIFx3DSmeTSeUBFe4+Pfi/TQfsj0aAKou3HzejQxIwqh873Nt66sMW5NvzSgqRFTj/fCijMafTzUcadAI0HINpbuk3xzq3f6TNGtd06nGRqFgSiG6W1uE78js8f8xIre9H2ZYfRjpkpTcV4NbrDyX3labf1tyZnDmx9xN7eI9pvThq3b+xuS869ap28Wi202HV3yNV+LrNE3LPaknS71RicocSc+uU5V036Gq1LFOmmWCdvYgT4xJEzV0oiioDnIdVdDTmI1y659OCNBYr0fDrbT/uCS3Yhwjeio8lTP8oFcb6iHYJcl+GBOsFE9gyXZCzsdj4L9aqzmtKZ4ZvU5K56WpguQUPPGe52RRYpqO+mo0VBR6Fq43Y2G3C0b1BwpcZSipCNQabTyGbTUf5mD+kit+dRmrZGgNMVztP332yRBxEoRskpNNUiSeWXKT0MT8C1QPA87edeoTdO1jPCilGIphMJ3Ly4NzxlcDbQ3JrurGjyhygz+ZYBjV1IgOgepIUINXmXbSOl+cLAm5+XRlaCBH5W5EyIK9pthIeIz0THvC5UCZ7n1byg5uQMd9FGhLsmQxMgbVxb7I+hitiuJKML5JbUhdVf6N4aqJgvpxdydDn3jCLKe5COOs3cB8kIxHkY0RBAoLMZTz8FPqO+601myqDLzEagoemz8vHLBHW6DVYt5QTz1tOWISxqmTsGQMEsvkWxgpSqEAFXK7ACq6Dw3VUfWNw79RKvKeHMaiYJWB8y9Os6+6L2zIe8ZPRHCel+72D+CG07ePF1i/qaEJkU1dO80fRrlt//ZXcC8XqlGKFQjAO7cr1HyBlKNe0znSKPNxM/137QGSqjS26aCq1tMMzljxbRAI5YzctMjJxaMXl32J4kudbno9b9BSbs9TNzHI7OWsEm6zymKOq5bWp4bHMzVdnpiT3EoIUzLwfwiavZKnAFmJXQDeE0VGH52aUrbPaDLAxilR9A9Ihg9FA7+kUb8IJyk/lgQmds7OCkgHyo046hDhkS2NK2NNIpRetlFEFhw/cvYbMSO5n+OXaL2GnL2xdgm+fQTWfGOIF/X9HCiVR0EoCV4Lwq5RmK3ZzjjS4Ilx3Gtp+fS9wDdyyGATeqFEQxe2EvoRSDGyJU8/lbfDzTCB1M7G6khNCEuyFFOhrLkT9LCVyWwjQQ1Td7sFOJdPywcgp5x2tJIHU00GPv01Wz7JKYvorFsEAyzlN3pmhIlnR4oDaRIc8amVjK4dgs5BX+wrvnzx8XLdzW0T/4iK0d3ZOk1SkFR9yZ0+3n9ZeeLz3Ebbi8hFJrtjPhdCmFeYLnu/YOlOV/HAdHka8DB1dAGrPz34AqQcdpnYXIGkcyfBKVc683ju5vMh84FRdYR4VY8UmevXQPMuC/ANOvFth5GSZMMIdupph/cpLUxjFvJO0q7rB0QwpgIDFaEC5HZJfUraxth+vwMyUkEueO6MDtpkz8Eqw2Yy7i7Nbbo2uz7BNzM2WBS0nYITde+NbZQP5gz7lt58mApnEP7NXhuZYW7pY9tvhKrufQ5HLxGnVvXwV03A9AhMGAuyttrTqh0A8JdR/Rt0vhxgMKXpL5h7lGvW1594AkhzmxhhKCzN7/ixKNzDdS7i3TwoilaUK/1iDi5AQxBHWMUd7stIeiuft+kM9jKQuy2NgpjRpxDZFUwzrZ/oUDdhATVIGMvia9vwKpRmQ0dBpXMOM5GdwdwrewvvklBy9EafSgcfMbxzPfZl+5albmrF9SHfTIJ2NYd4BNPzL5ULh0ECg4Rq4naF24NSuZL8nhu8CKtaa2vIGTbPtHJH0bi/KfPCWDX+TNuKEI/xJQh3pgUN74n3dNPId6D4WjgjP2ObRkzcS5Y23vGiUrj097fW2q7KCwYPUcJuZOo7fV3lrG0IsTDPHh08hfBluFG+43Cn9d48quwqSj6HyMjDVIY3BMfZpms3iMgKiWZCcAedWGxPI00AjjzWYJuNdQdpXPBl8T9MZD7q25+qi39FK41PzY8rN3AKpnIh84+l4V0TN58nktxYeym8OXR0FPSUXQt/j2KUH9qWGyGp7+b4wpEYZCaF0c3OIItg2OYB/bVeiKyObbUR4DOrOdn6ALhJdFpuAAIo6CfAd1laZlT4XFPrzl3XNDrpGjoRf0mkv4n7XifA42rgM7N/L6fUv4r8+38+3Y0XQ84A0zlvGgrG8zAu75rWWSKh9cUP+LEe7vBq0yv4/KtyE8G/n6HO4H7VSnkhb5IBXVq14Y64RcTpKU+iwkbSEmRow6rQws2BN3zXY3XZKa9qjAITZWcBSBx0P+YeJvPamxu69A9eojJ1ga92pXhS8Fg72WVS3SaKYTfX6qEbdqgPUW+r+h4epamLgX7cz3+Xv/ApO1tc/UPmItXQpMwSuQWFROQQzJADlVJ7PsTqJunpv8bDp15GjQWmTV0M39cVJueEAECPWv/QzhZRFyF86hvtqqJfF8JqE+a+NDjGx6DF14+b4uhva7cuQgESgxB521Wj5dzSn2qlugngqAe/6QAwy7ufX4C8yjfNlIw7u2Barhm2HfT4EAYx+nbwDUFLKAu9ZwCXwYgIvfaW70s8WlgmdX5iAQWwnOsvbpfutZ9CQGDB5aAl0xcAXu2W1QqPfJv646ppkITKn2xhhQVmsZY0zfzYjkItA8hz57SPsexs2ZnAEV8seUmnXnZol3v7Ehc7jB02j7wgtDWtCW/xGzkBqRGCK0GfbMmX5mr0GM1gZuw6wHt+ybx5NmJowROWfbjh5Zh/KEjVeZmnznYe8fnC8xbyf+M9J+/SWC2GaGkjpbahLA9tZZfjxwKPHj/QNSX/wBQSwMEFAACAAgAUnhYWzqd53BLAAAAawAAABsAAAB1bml2ZXJzYWwvdW5pdmVyc2FsLnBuZy54bWyzsa/IzVEoSy0qzszPs1Uy1DNQsrfj5bIpKEoty0wtV6gAigEFIUBJoRLINUJwyzNTSjKAQgYWFgjBjNTM9IwSWyULQzO4oD7QTABQSwECAAAUAAIACACXBpdQNmFYAkcDAADhCQAAFAAAAAAAAAABAAAAAAAAAAAAdW5pdmVyc2FsL3BsYXllci54bWxQSwECAAAUAAIACABSeFhbSKVySOIHAABcHgAAHQAAAAAAAAABAAAAAAB5AwAAdW5pdmVyc2FsL2NvbW1vbl9tZXNzYWdlcy5sbmdQSwECAAAUAAIACABSeFhbFR5gG6MAAAB/AQAALgAAAAAAAAABAAAAAACWCwAAdW5pdmVyc2FsL3BsYXliYWNrX2FuZF9uYXZpZ2F0aW9uX3NldHRpbmdzLnhtbFBLAQIAABQAAgAIAFJ4WFszIv8i+QQAABQXAAAnAAAAAAAAAAEAAAAAAIUMAAB1bml2ZXJzYWwvZmxhc2hfcHVibGlzaGluZ19zZXR0aW5ncy54bWxQSwECAAAUAAIACABSeFhb7/piHHUDAACkDAAAIQAAAAAAAAABAAAAAADDEQAAdW5pdmVyc2FsL2ZsYXNoX3NraW5fc2V0dGluZ3MueG1sUEsBAgAAFAACAAgAUnhYWxoXWn7yBAAAnhYAACYAAAAAAAAAAQAAAAAAdxUAAHVuaXZlcnNhbC9odG1sX3B1Ymxpc2hpbmdfc2V0dGluZ3MueG1sUEsBAgAAFAACAAgAUnhYW9/Hs/rEAQAAhAYAAB8AAAAAAAAAAQAAAAAArRoAAHVuaXZlcnNhbC9odG1sX3NraW5fc2V0dGluZ3MuanNQSwECAAAUAAIACABSeFhbYWXKr3wAAAB+AAAAHAAAAAAAAAABAAAAAACuHAAAdW5pdmVyc2FsL2xvY2FsX3NldHRpbmdzLnhtbFBLAQIAABQAAgAIAFJ4WFtLAlQqRxAAAIomAAAXAAAAAAAAAAAAAAAAAGQdAAB1bml2ZXJzYWwvdW5pdmVyc2FsLnBuZ1BLAQIAABQAAgAIAFJ4WFs6nedwSwAAAGsAAAAbAAAAAAAAAAEAAAAAAOAtAAB1bml2ZXJzYWwvdW5pdmVyc2FsLnBuZy54bWxQSwUGAAAAAAoACgAGAwAAZC4AAAAA"/>
  <p:tag name="ISPRING_LMS_API_VERSION" val="SCORM 2004 (2nd edition)"/>
  <p:tag name="ISPRING_ULTRA_SCORM_COURCE_TITLE" val="12_2025 Великий лес"/>
  <p:tag name="ISPRING_ULTRA_SCORM_COURSE_ID" val="E7C27567-1B3A-4D72-94C0-B25F40A06F47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kɏj{4D87C273-1906-4A46-844F-565A43D0423C}&quot;,&quot;D:\\Презентации\\ПДП\\12-2025 Великий лес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ORIGINAL_SIZE&quot;},&quot;accessibilitySettings&quot;:{&quot;enabled&quot;:&quot;T_FALSE&quot;},&quot;compressionSettings&quot;:{&quot;imageSettings&quot;:{&quot;jpegQuality&quot;:85,&quot;optimizeImageForResolution&quot;:&quot;T_FALSE&quot;},&quot;audioQuality&quot;:10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2_2025 Великий лес"/>
  <p:tag name="ISPRING_FIRST_PUBLISH" val="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9124</TotalTime>
  <Words>123</Words>
  <Application>Microsoft Office PowerPoint</Application>
  <PresentationFormat>Экран (4:3)</PresentationFormat>
  <Paragraphs>30</Paragraphs>
  <Slides>10</Slides>
  <Notes>10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 СХЕМА РАЗМЕЩЕНИЯ ПРОЕКТИРУЕМОЙ ТЕРРИТОРИИ В Г. МИНСКЕ   ГРАДОСТРОИТЕЛЬНОГО ПРОЕКТА ДЕТАЛЬНОГО ПЛАНИРОВАНИЯ ЖИЛОГО РАЙОНА ВЕЛИКИЙ ЛЕС (ВНЕСЕНИЕ ИЗМЕНЕНИЙ)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ТЕХНИКО-ЭКОНОМИЧЕСКИЕ ПОКАЗАТЕЛИ  ГРАДОСТРОИТЕЛЬНОГО ПРОЕКТА ДЕТАЛЬНОГО ПЛАНИРОВАНИЯ ЖИЛОГО РАЙОНА ВЕЛИКИЙ ЛЕС (ВНЕСЕНИЕ ИЗМЕНЕНИЙ)  </vt:lpstr>
      <vt:lpstr>СПАСИБО  ЗА ВНИМАНИЕ!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12_2025 Великий лес</dc:title>
  <dc:creator>User</dc:creator>
  <cp:lastModifiedBy>Max</cp:lastModifiedBy>
  <cp:revision>108</cp:revision>
  <dcterms:created xsi:type="dcterms:W3CDTF">2024-03-28T15:29:03Z</dcterms:created>
  <dcterms:modified xsi:type="dcterms:W3CDTF">2025-10-28T05:58:33Z</dcterms:modified>
</cp:coreProperties>
</file>