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308" r:id="rId4"/>
    <p:sldId id="263" r:id="rId5"/>
    <p:sldId id="298" r:id="rId6"/>
    <p:sldId id="299" r:id="rId7"/>
    <p:sldId id="300" r:id="rId8"/>
    <p:sldId id="25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64" r:id="rId17"/>
    <p:sldId id="278" r:id="rId18"/>
    <p:sldId id="257" r:id="rId19"/>
    <p:sldId id="258" r:id="rId20"/>
    <p:sldId id="261" r:id="rId21"/>
    <p:sldId id="285" r:id="rId22"/>
    <p:sldId id="286" r:id="rId23"/>
    <p:sldId id="287" r:id="rId24"/>
    <p:sldId id="288" r:id="rId25"/>
    <p:sldId id="260" r:id="rId26"/>
    <p:sldId id="284" r:id="rId27"/>
    <p:sldId id="262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6738E-63D9-4D4D-9751-7CF2C4D6E2A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E213F9-2F46-4498-8C91-5AB68AA09483}">
      <dgm:prSet phldrT="[Текст]"/>
      <dgm:spPr/>
      <dgm:t>
        <a:bodyPr/>
        <a:lstStyle/>
        <a:p>
          <a:r>
            <a:rPr lang="ru-RU" dirty="0" smtClean="0"/>
            <a:t>Международное движение КК и КП</a:t>
          </a:r>
          <a:endParaRPr lang="ru-RU" dirty="0"/>
        </a:p>
      </dgm:t>
    </dgm:pt>
    <dgm:pt modelId="{C05DE5D4-E000-48BD-9C55-0383079DBAF0}" type="parTrans" cxnId="{7A7F6CEA-2448-4C75-9D47-6E030BB73684}">
      <dgm:prSet/>
      <dgm:spPr/>
      <dgm:t>
        <a:bodyPr/>
        <a:lstStyle/>
        <a:p>
          <a:endParaRPr lang="ru-RU"/>
        </a:p>
      </dgm:t>
    </dgm:pt>
    <dgm:pt modelId="{2BE38D86-0558-4DE6-83D8-CD345F26A074}" type="sibTrans" cxnId="{7A7F6CEA-2448-4C75-9D47-6E030BB73684}">
      <dgm:prSet/>
      <dgm:spPr/>
      <dgm:t>
        <a:bodyPr/>
        <a:lstStyle/>
        <a:p>
          <a:endParaRPr lang="ru-RU"/>
        </a:p>
      </dgm:t>
    </dgm:pt>
    <dgm:pt modelId="{0DD9D86F-094D-4848-A060-64DCEC940707}">
      <dgm:prSet phldrT="[Текст]"/>
      <dgm:spPr/>
      <dgm:t>
        <a:bodyPr/>
        <a:lstStyle/>
        <a:p>
          <a:r>
            <a:rPr lang="ru-RU" dirty="0" smtClean="0"/>
            <a:t>Международный Комитет КК</a:t>
          </a:r>
          <a:endParaRPr lang="ru-RU" dirty="0"/>
        </a:p>
      </dgm:t>
    </dgm:pt>
    <dgm:pt modelId="{B6F0BA04-9016-4DB7-B1C8-ACFCCF4852EF}" type="parTrans" cxnId="{1E67101D-2BEC-4617-AE9F-E518B4F858C0}">
      <dgm:prSet/>
      <dgm:spPr/>
      <dgm:t>
        <a:bodyPr/>
        <a:lstStyle/>
        <a:p>
          <a:endParaRPr lang="ru-RU"/>
        </a:p>
      </dgm:t>
    </dgm:pt>
    <dgm:pt modelId="{AA2A89C4-E80E-4FFD-837A-F97E49A11395}" type="sibTrans" cxnId="{1E67101D-2BEC-4617-AE9F-E518B4F858C0}">
      <dgm:prSet/>
      <dgm:spPr/>
      <dgm:t>
        <a:bodyPr/>
        <a:lstStyle/>
        <a:p>
          <a:endParaRPr lang="ru-RU"/>
        </a:p>
      </dgm:t>
    </dgm:pt>
    <dgm:pt modelId="{20A2CB9E-6C30-45A6-93E6-C0159B1EAD33}">
      <dgm:prSet phldrT="[Текст]"/>
      <dgm:spPr/>
      <dgm:t>
        <a:bodyPr/>
        <a:lstStyle/>
        <a:p>
          <a:r>
            <a:rPr lang="ru-RU" dirty="0" smtClean="0"/>
            <a:t>Международная Федерация Обществ КК и КП</a:t>
          </a:r>
          <a:endParaRPr lang="ru-RU" dirty="0"/>
        </a:p>
      </dgm:t>
    </dgm:pt>
    <dgm:pt modelId="{8DE6930F-6155-46CC-8E86-DE93FBAB278F}" type="parTrans" cxnId="{E2A59F82-F7A1-42ED-83C5-372F021DB5D7}">
      <dgm:prSet/>
      <dgm:spPr/>
      <dgm:t>
        <a:bodyPr/>
        <a:lstStyle/>
        <a:p>
          <a:endParaRPr lang="ru-RU"/>
        </a:p>
      </dgm:t>
    </dgm:pt>
    <dgm:pt modelId="{82724609-B849-4F1A-9AB8-9CFF1DAF09C3}" type="sibTrans" cxnId="{E2A59F82-F7A1-42ED-83C5-372F021DB5D7}">
      <dgm:prSet/>
      <dgm:spPr/>
      <dgm:t>
        <a:bodyPr/>
        <a:lstStyle/>
        <a:p>
          <a:endParaRPr lang="ru-RU"/>
        </a:p>
      </dgm:t>
    </dgm:pt>
    <dgm:pt modelId="{86E761A4-3A8E-4288-ADEB-12627A7A7E29}">
      <dgm:prSet phldrT="[Текст]"/>
      <dgm:spPr/>
      <dgm:t>
        <a:bodyPr/>
        <a:lstStyle/>
        <a:p>
          <a:r>
            <a:rPr lang="ru-RU" dirty="0" smtClean="0"/>
            <a:t>Национальные Общества КК и КП</a:t>
          </a:r>
          <a:endParaRPr lang="ru-RU" dirty="0"/>
        </a:p>
      </dgm:t>
    </dgm:pt>
    <dgm:pt modelId="{293FDCFC-FC13-45C5-8915-5F8601DE5B01}" type="parTrans" cxnId="{DA375F8F-F46E-4B2C-AAF2-B448099F8EA4}">
      <dgm:prSet/>
      <dgm:spPr/>
      <dgm:t>
        <a:bodyPr/>
        <a:lstStyle/>
        <a:p>
          <a:endParaRPr lang="ru-RU"/>
        </a:p>
      </dgm:t>
    </dgm:pt>
    <dgm:pt modelId="{D37D5CA9-7129-48E5-9767-0689A759ECA7}" type="sibTrans" cxnId="{DA375F8F-F46E-4B2C-AAF2-B448099F8EA4}">
      <dgm:prSet/>
      <dgm:spPr/>
      <dgm:t>
        <a:bodyPr/>
        <a:lstStyle/>
        <a:p>
          <a:endParaRPr lang="ru-RU"/>
        </a:p>
      </dgm:t>
    </dgm:pt>
    <dgm:pt modelId="{2C5F675C-91F3-4198-8C26-FB233A7ABE35}" type="pres">
      <dgm:prSet presAssocID="{6A96738E-63D9-4D4D-9751-7CF2C4D6E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7F2F8A-76B8-4E01-BCD6-926AF8C684A8}" type="pres">
      <dgm:prSet presAssocID="{0CE213F9-2F46-4498-8C91-5AB68AA09483}" presName="hierRoot1" presStyleCnt="0">
        <dgm:presLayoutVars>
          <dgm:hierBranch val="init"/>
        </dgm:presLayoutVars>
      </dgm:prSet>
      <dgm:spPr/>
    </dgm:pt>
    <dgm:pt modelId="{5FDA426D-9B5C-473E-A750-25AA252E4A0F}" type="pres">
      <dgm:prSet presAssocID="{0CE213F9-2F46-4498-8C91-5AB68AA09483}" presName="rootComposite1" presStyleCnt="0"/>
      <dgm:spPr/>
    </dgm:pt>
    <dgm:pt modelId="{B491DB15-7CD6-4439-A814-0F45007EA91A}" type="pres">
      <dgm:prSet presAssocID="{0CE213F9-2F46-4498-8C91-5AB68AA09483}" presName="rootText1" presStyleLbl="node0" presStyleIdx="0" presStyleCnt="1" custAng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694AB-FFB6-4393-A028-C0AEB4EAF074}" type="pres">
      <dgm:prSet presAssocID="{0CE213F9-2F46-4498-8C91-5AB68AA094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8C7BF7-64A4-4245-8A78-40C906847231}" type="pres">
      <dgm:prSet presAssocID="{0CE213F9-2F46-4498-8C91-5AB68AA09483}" presName="hierChild2" presStyleCnt="0"/>
      <dgm:spPr/>
    </dgm:pt>
    <dgm:pt modelId="{F7F42810-15EF-44CA-B1F6-45B0BD82C575}" type="pres">
      <dgm:prSet presAssocID="{B6F0BA04-9016-4DB7-B1C8-ACFCCF4852E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E98B634-62C1-4118-89F9-A3F1D497DC66}" type="pres">
      <dgm:prSet presAssocID="{0DD9D86F-094D-4848-A060-64DCEC940707}" presName="hierRoot2" presStyleCnt="0">
        <dgm:presLayoutVars>
          <dgm:hierBranch val="init"/>
        </dgm:presLayoutVars>
      </dgm:prSet>
      <dgm:spPr/>
    </dgm:pt>
    <dgm:pt modelId="{4D4FEEEC-0C75-4D6D-BBAA-827EE61F8862}" type="pres">
      <dgm:prSet presAssocID="{0DD9D86F-094D-4848-A060-64DCEC940707}" presName="rootComposite" presStyleCnt="0"/>
      <dgm:spPr/>
    </dgm:pt>
    <dgm:pt modelId="{E6E7A4A5-8A13-4233-9BB7-7C3212CF7C5E}" type="pres">
      <dgm:prSet presAssocID="{0DD9D86F-094D-4848-A060-64DCEC94070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8151B-1E3B-4315-9BA2-FCEF759B2261}" type="pres">
      <dgm:prSet presAssocID="{0DD9D86F-094D-4848-A060-64DCEC940707}" presName="rootConnector" presStyleLbl="node2" presStyleIdx="0" presStyleCnt="3"/>
      <dgm:spPr/>
      <dgm:t>
        <a:bodyPr/>
        <a:lstStyle/>
        <a:p>
          <a:endParaRPr lang="ru-RU"/>
        </a:p>
      </dgm:t>
    </dgm:pt>
    <dgm:pt modelId="{48AAB340-9C2D-4C92-8D59-7CC2FCB81361}" type="pres">
      <dgm:prSet presAssocID="{0DD9D86F-094D-4848-A060-64DCEC940707}" presName="hierChild4" presStyleCnt="0"/>
      <dgm:spPr/>
    </dgm:pt>
    <dgm:pt modelId="{852F7590-1BD7-4EB9-AAA3-B14ECC72A61C}" type="pres">
      <dgm:prSet presAssocID="{0DD9D86F-094D-4848-A060-64DCEC940707}" presName="hierChild5" presStyleCnt="0"/>
      <dgm:spPr/>
    </dgm:pt>
    <dgm:pt modelId="{5F016C45-F0A9-48BF-8A3D-D82506608529}" type="pres">
      <dgm:prSet presAssocID="{8DE6930F-6155-46CC-8E86-DE93FBAB278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062DABA-3545-4A45-8324-AF7AD5589E01}" type="pres">
      <dgm:prSet presAssocID="{20A2CB9E-6C30-45A6-93E6-C0159B1EAD33}" presName="hierRoot2" presStyleCnt="0">
        <dgm:presLayoutVars>
          <dgm:hierBranch val="init"/>
        </dgm:presLayoutVars>
      </dgm:prSet>
      <dgm:spPr/>
    </dgm:pt>
    <dgm:pt modelId="{3D3D0012-D34B-4FAF-ABA9-67F2A877D25B}" type="pres">
      <dgm:prSet presAssocID="{20A2CB9E-6C30-45A6-93E6-C0159B1EAD33}" presName="rootComposite" presStyleCnt="0"/>
      <dgm:spPr/>
    </dgm:pt>
    <dgm:pt modelId="{C70FF25D-A104-45B6-B671-7815EC6E5FE2}" type="pres">
      <dgm:prSet presAssocID="{20A2CB9E-6C30-45A6-93E6-C0159B1EAD3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5BEA9-F039-4779-927C-3D400DD5C61D}" type="pres">
      <dgm:prSet presAssocID="{20A2CB9E-6C30-45A6-93E6-C0159B1EAD33}" presName="rootConnector" presStyleLbl="node2" presStyleIdx="1" presStyleCnt="3"/>
      <dgm:spPr/>
      <dgm:t>
        <a:bodyPr/>
        <a:lstStyle/>
        <a:p>
          <a:endParaRPr lang="ru-RU"/>
        </a:p>
      </dgm:t>
    </dgm:pt>
    <dgm:pt modelId="{6CB50B91-A80F-4EC1-A7ED-8336FD82A409}" type="pres">
      <dgm:prSet presAssocID="{20A2CB9E-6C30-45A6-93E6-C0159B1EAD33}" presName="hierChild4" presStyleCnt="0"/>
      <dgm:spPr/>
    </dgm:pt>
    <dgm:pt modelId="{65061DEE-C616-4867-ADF0-4471813F23B5}" type="pres">
      <dgm:prSet presAssocID="{20A2CB9E-6C30-45A6-93E6-C0159B1EAD33}" presName="hierChild5" presStyleCnt="0"/>
      <dgm:spPr/>
    </dgm:pt>
    <dgm:pt modelId="{14086715-BB29-4FFF-B066-48DBC361E022}" type="pres">
      <dgm:prSet presAssocID="{293FDCFC-FC13-45C5-8915-5F8601DE5B0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E0D505C-7A9D-430A-8E5A-C0CF7B0AC61D}" type="pres">
      <dgm:prSet presAssocID="{86E761A4-3A8E-4288-ADEB-12627A7A7E29}" presName="hierRoot2" presStyleCnt="0">
        <dgm:presLayoutVars>
          <dgm:hierBranch val="init"/>
        </dgm:presLayoutVars>
      </dgm:prSet>
      <dgm:spPr/>
    </dgm:pt>
    <dgm:pt modelId="{C8AC62B0-80D7-44E6-A727-0A68DE7865A0}" type="pres">
      <dgm:prSet presAssocID="{86E761A4-3A8E-4288-ADEB-12627A7A7E29}" presName="rootComposite" presStyleCnt="0"/>
      <dgm:spPr/>
    </dgm:pt>
    <dgm:pt modelId="{B2998653-B992-4366-A9C9-0CF96F83E333}" type="pres">
      <dgm:prSet presAssocID="{86E761A4-3A8E-4288-ADEB-12627A7A7E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7E5953-E51D-456A-A307-2987BCFB05FF}" type="pres">
      <dgm:prSet presAssocID="{86E761A4-3A8E-4288-ADEB-12627A7A7E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6D82735C-5D9C-49C4-8A19-D1A39DCACDA5}" type="pres">
      <dgm:prSet presAssocID="{86E761A4-3A8E-4288-ADEB-12627A7A7E29}" presName="hierChild4" presStyleCnt="0"/>
      <dgm:spPr/>
    </dgm:pt>
    <dgm:pt modelId="{A002A27B-D0A3-4846-A78F-BCB2F67744A7}" type="pres">
      <dgm:prSet presAssocID="{86E761A4-3A8E-4288-ADEB-12627A7A7E29}" presName="hierChild5" presStyleCnt="0"/>
      <dgm:spPr/>
    </dgm:pt>
    <dgm:pt modelId="{102855C3-DCC6-44BB-8F4E-DC088B24A7CA}" type="pres">
      <dgm:prSet presAssocID="{0CE213F9-2F46-4498-8C91-5AB68AA09483}" presName="hierChild3" presStyleCnt="0"/>
      <dgm:spPr/>
    </dgm:pt>
  </dgm:ptLst>
  <dgm:cxnLst>
    <dgm:cxn modelId="{E684ADFC-24E1-4A27-879F-822AB3CCDEDC}" type="presOf" srcId="{20A2CB9E-6C30-45A6-93E6-C0159B1EAD33}" destId="{C70FF25D-A104-45B6-B671-7815EC6E5FE2}" srcOrd="0" destOrd="0" presId="urn:microsoft.com/office/officeart/2005/8/layout/orgChart1"/>
    <dgm:cxn modelId="{532DDBE1-F5A9-44A1-92C2-94C6D41003B4}" type="presOf" srcId="{8DE6930F-6155-46CC-8E86-DE93FBAB278F}" destId="{5F016C45-F0A9-48BF-8A3D-D82506608529}" srcOrd="0" destOrd="0" presId="urn:microsoft.com/office/officeart/2005/8/layout/orgChart1"/>
    <dgm:cxn modelId="{EB58D008-36C0-460E-A41F-D2B580D696E5}" type="presOf" srcId="{293FDCFC-FC13-45C5-8915-5F8601DE5B01}" destId="{14086715-BB29-4FFF-B066-48DBC361E022}" srcOrd="0" destOrd="0" presId="urn:microsoft.com/office/officeart/2005/8/layout/orgChart1"/>
    <dgm:cxn modelId="{82E8FFBB-D832-4D02-8AFB-B04B9F919E10}" type="presOf" srcId="{B6F0BA04-9016-4DB7-B1C8-ACFCCF4852EF}" destId="{F7F42810-15EF-44CA-B1F6-45B0BD82C575}" srcOrd="0" destOrd="0" presId="urn:microsoft.com/office/officeart/2005/8/layout/orgChart1"/>
    <dgm:cxn modelId="{4ECC274D-1D5C-41CC-B432-20DFB9ECF6E2}" type="presOf" srcId="{20A2CB9E-6C30-45A6-93E6-C0159B1EAD33}" destId="{2F25BEA9-F039-4779-927C-3D400DD5C61D}" srcOrd="1" destOrd="0" presId="urn:microsoft.com/office/officeart/2005/8/layout/orgChart1"/>
    <dgm:cxn modelId="{7A7F6CEA-2448-4C75-9D47-6E030BB73684}" srcId="{6A96738E-63D9-4D4D-9751-7CF2C4D6E2A7}" destId="{0CE213F9-2F46-4498-8C91-5AB68AA09483}" srcOrd="0" destOrd="0" parTransId="{C05DE5D4-E000-48BD-9C55-0383079DBAF0}" sibTransId="{2BE38D86-0558-4DE6-83D8-CD345F26A074}"/>
    <dgm:cxn modelId="{E37BA4C6-BF2F-45B1-8D0B-6A966D0C05DD}" type="presOf" srcId="{0CE213F9-2F46-4498-8C91-5AB68AA09483}" destId="{6AD694AB-FFB6-4393-A028-C0AEB4EAF074}" srcOrd="1" destOrd="0" presId="urn:microsoft.com/office/officeart/2005/8/layout/orgChart1"/>
    <dgm:cxn modelId="{361D876F-C6DD-4C21-994C-3C5D2D3E3C8E}" type="presOf" srcId="{86E761A4-3A8E-4288-ADEB-12627A7A7E29}" destId="{2E7E5953-E51D-456A-A307-2987BCFB05FF}" srcOrd="1" destOrd="0" presId="urn:microsoft.com/office/officeart/2005/8/layout/orgChart1"/>
    <dgm:cxn modelId="{402D3B89-23E7-4181-909A-04B3E770AA72}" type="presOf" srcId="{6A96738E-63D9-4D4D-9751-7CF2C4D6E2A7}" destId="{2C5F675C-91F3-4198-8C26-FB233A7ABE35}" srcOrd="0" destOrd="0" presId="urn:microsoft.com/office/officeart/2005/8/layout/orgChart1"/>
    <dgm:cxn modelId="{C3689256-4B6F-4E50-B615-55DC2913F2EC}" type="presOf" srcId="{0CE213F9-2F46-4498-8C91-5AB68AA09483}" destId="{B491DB15-7CD6-4439-A814-0F45007EA91A}" srcOrd="0" destOrd="0" presId="urn:microsoft.com/office/officeart/2005/8/layout/orgChart1"/>
    <dgm:cxn modelId="{1E67101D-2BEC-4617-AE9F-E518B4F858C0}" srcId="{0CE213F9-2F46-4498-8C91-5AB68AA09483}" destId="{0DD9D86F-094D-4848-A060-64DCEC940707}" srcOrd="0" destOrd="0" parTransId="{B6F0BA04-9016-4DB7-B1C8-ACFCCF4852EF}" sibTransId="{AA2A89C4-E80E-4FFD-837A-F97E49A11395}"/>
    <dgm:cxn modelId="{E2A59F82-F7A1-42ED-83C5-372F021DB5D7}" srcId="{0CE213F9-2F46-4498-8C91-5AB68AA09483}" destId="{20A2CB9E-6C30-45A6-93E6-C0159B1EAD33}" srcOrd="1" destOrd="0" parTransId="{8DE6930F-6155-46CC-8E86-DE93FBAB278F}" sibTransId="{82724609-B849-4F1A-9AB8-9CFF1DAF09C3}"/>
    <dgm:cxn modelId="{ABCC05D3-8820-45C1-B277-629E775B68EF}" type="presOf" srcId="{86E761A4-3A8E-4288-ADEB-12627A7A7E29}" destId="{B2998653-B992-4366-A9C9-0CF96F83E333}" srcOrd="0" destOrd="0" presId="urn:microsoft.com/office/officeart/2005/8/layout/orgChart1"/>
    <dgm:cxn modelId="{A515AF90-6E86-4C58-9744-270CB8B430D1}" type="presOf" srcId="{0DD9D86F-094D-4848-A060-64DCEC940707}" destId="{CD48151B-1E3B-4315-9BA2-FCEF759B2261}" srcOrd="1" destOrd="0" presId="urn:microsoft.com/office/officeart/2005/8/layout/orgChart1"/>
    <dgm:cxn modelId="{F7E000FA-3616-41DF-ABAE-641218378293}" type="presOf" srcId="{0DD9D86F-094D-4848-A060-64DCEC940707}" destId="{E6E7A4A5-8A13-4233-9BB7-7C3212CF7C5E}" srcOrd="0" destOrd="0" presId="urn:microsoft.com/office/officeart/2005/8/layout/orgChart1"/>
    <dgm:cxn modelId="{DA375F8F-F46E-4B2C-AAF2-B448099F8EA4}" srcId="{0CE213F9-2F46-4498-8C91-5AB68AA09483}" destId="{86E761A4-3A8E-4288-ADEB-12627A7A7E29}" srcOrd="2" destOrd="0" parTransId="{293FDCFC-FC13-45C5-8915-5F8601DE5B01}" sibTransId="{D37D5CA9-7129-48E5-9767-0689A759ECA7}"/>
    <dgm:cxn modelId="{3D67AC3C-BEEE-4F01-9E3B-9E77160D3E61}" type="presParOf" srcId="{2C5F675C-91F3-4198-8C26-FB233A7ABE35}" destId="{887F2F8A-76B8-4E01-BCD6-926AF8C684A8}" srcOrd="0" destOrd="0" presId="urn:microsoft.com/office/officeart/2005/8/layout/orgChart1"/>
    <dgm:cxn modelId="{00025E1C-751F-43E1-A284-64741A3E38FA}" type="presParOf" srcId="{887F2F8A-76B8-4E01-BCD6-926AF8C684A8}" destId="{5FDA426D-9B5C-473E-A750-25AA252E4A0F}" srcOrd="0" destOrd="0" presId="urn:microsoft.com/office/officeart/2005/8/layout/orgChart1"/>
    <dgm:cxn modelId="{A5C75C2A-B3A5-4972-9253-5039E17F78C9}" type="presParOf" srcId="{5FDA426D-9B5C-473E-A750-25AA252E4A0F}" destId="{B491DB15-7CD6-4439-A814-0F45007EA91A}" srcOrd="0" destOrd="0" presId="urn:microsoft.com/office/officeart/2005/8/layout/orgChart1"/>
    <dgm:cxn modelId="{9B92518F-27D7-43F2-8C6D-7BDEA2E2433E}" type="presParOf" srcId="{5FDA426D-9B5C-473E-A750-25AA252E4A0F}" destId="{6AD694AB-FFB6-4393-A028-C0AEB4EAF074}" srcOrd="1" destOrd="0" presId="urn:microsoft.com/office/officeart/2005/8/layout/orgChart1"/>
    <dgm:cxn modelId="{A5291A63-7ECA-461C-A838-83311A2450AD}" type="presParOf" srcId="{887F2F8A-76B8-4E01-BCD6-926AF8C684A8}" destId="{358C7BF7-64A4-4245-8A78-40C906847231}" srcOrd="1" destOrd="0" presId="urn:microsoft.com/office/officeart/2005/8/layout/orgChart1"/>
    <dgm:cxn modelId="{E46A0B35-4307-4F3A-ACB3-8619D779ACFE}" type="presParOf" srcId="{358C7BF7-64A4-4245-8A78-40C906847231}" destId="{F7F42810-15EF-44CA-B1F6-45B0BD82C575}" srcOrd="0" destOrd="0" presId="urn:microsoft.com/office/officeart/2005/8/layout/orgChart1"/>
    <dgm:cxn modelId="{BDA9851A-E472-4DAA-A8F4-03C5394BFCEF}" type="presParOf" srcId="{358C7BF7-64A4-4245-8A78-40C906847231}" destId="{0E98B634-62C1-4118-89F9-A3F1D497DC66}" srcOrd="1" destOrd="0" presId="urn:microsoft.com/office/officeart/2005/8/layout/orgChart1"/>
    <dgm:cxn modelId="{7E0DBD6D-33D9-4A56-8C94-82B94B662EE5}" type="presParOf" srcId="{0E98B634-62C1-4118-89F9-A3F1D497DC66}" destId="{4D4FEEEC-0C75-4D6D-BBAA-827EE61F8862}" srcOrd="0" destOrd="0" presId="urn:microsoft.com/office/officeart/2005/8/layout/orgChart1"/>
    <dgm:cxn modelId="{A35F2E27-C757-4EEE-B2D7-756CC19E645B}" type="presParOf" srcId="{4D4FEEEC-0C75-4D6D-BBAA-827EE61F8862}" destId="{E6E7A4A5-8A13-4233-9BB7-7C3212CF7C5E}" srcOrd="0" destOrd="0" presId="urn:microsoft.com/office/officeart/2005/8/layout/orgChart1"/>
    <dgm:cxn modelId="{B44D5541-DDC4-495A-A0EB-C46893AB82D8}" type="presParOf" srcId="{4D4FEEEC-0C75-4D6D-BBAA-827EE61F8862}" destId="{CD48151B-1E3B-4315-9BA2-FCEF759B2261}" srcOrd="1" destOrd="0" presId="urn:microsoft.com/office/officeart/2005/8/layout/orgChart1"/>
    <dgm:cxn modelId="{442B6C03-A84C-433E-8CBA-E46B9DE8425A}" type="presParOf" srcId="{0E98B634-62C1-4118-89F9-A3F1D497DC66}" destId="{48AAB340-9C2D-4C92-8D59-7CC2FCB81361}" srcOrd="1" destOrd="0" presId="urn:microsoft.com/office/officeart/2005/8/layout/orgChart1"/>
    <dgm:cxn modelId="{ECD5F95A-4714-4D1D-9D91-F252EBD70E6D}" type="presParOf" srcId="{0E98B634-62C1-4118-89F9-A3F1D497DC66}" destId="{852F7590-1BD7-4EB9-AAA3-B14ECC72A61C}" srcOrd="2" destOrd="0" presId="urn:microsoft.com/office/officeart/2005/8/layout/orgChart1"/>
    <dgm:cxn modelId="{353D70CD-AEB4-4CC0-8927-589A30556C22}" type="presParOf" srcId="{358C7BF7-64A4-4245-8A78-40C906847231}" destId="{5F016C45-F0A9-48BF-8A3D-D82506608529}" srcOrd="2" destOrd="0" presId="urn:microsoft.com/office/officeart/2005/8/layout/orgChart1"/>
    <dgm:cxn modelId="{F0A40A06-A47E-4652-B883-3AC5E456FCC0}" type="presParOf" srcId="{358C7BF7-64A4-4245-8A78-40C906847231}" destId="{B062DABA-3545-4A45-8324-AF7AD5589E01}" srcOrd="3" destOrd="0" presId="urn:microsoft.com/office/officeart/2005/8/layout/orgChart1"/>
    <dgm:cxn modelId="{4222B08B-171A-4FC3-8349-74BEE1EE1880}" type="presParOf" srcId="{B062DABA-3545-4A45-8324-AF7AD5589E01}" destId="{3D3D0012-D34B-4FAF-ABA9-67F2A877D25B}" srcOrd="0" destOrd="0" presId="urn:microsoft.com/office/officeart/2005/8/layout/orgChart1"/>
    <dgm:cxn modelId="{6BBBCB70-44E5-4ECE-AAAE-E5A6C3D5DF80}" type="presParOf" srcId="{3D3D0012-D34B-4FAF-ABA9-67F2A877D25B}" destId="{C70FF25D-A104-45B6-B671-7815EC6E5FE2}" srcOrd="0" destOrd="0" presId="urn:microsoft.com/office/officeart/2005/8/layout/orgChart1"/>
    <dgm:cxn modelId="{826E9C41-8D47-4E5D-8E60-B6D6D47558A0}" type="presParOf" srcId="{3D3D0012-D34B-4FAF-ABA9-67F2A877D25B}" destId="{2F25BEA9-F039-4779-927C-3D400DD5C61D}" srcOrd="1" destOrd="0" presId="urn:microsoft.com/office/officeart/2005/8/layout/orgChart1"/>
    <dgm:cxn modelId="{DB541BA8-7952-4877-83FD-5EBAA92357FD}" type="presParOf" srcId="{B062DABA-3545-4A45-8324-AF7AD5589E01}" destId="{6CB50B91-A80F-4EC1-A7ED-8336FD82A409}" srcOrd="1" destOrd="0" presId="urn:microsoft.com/office/officeart/2005/8/layout/orgChart1"/>
    <dgm:cxn modelId="{A8456458-D3B9-4B0F-B96C-19F5D634C0CC}" type="presParOf" srcId="{B062DABA-3545-4A45-8324-AF7AD5589E01}" destId="{65061DEE-C616-4867-ADF0-4471813F23B5}" srcOrd="2" destOrd="0" presId="urn:microsoft.com/office/officeart/2005/8/layout/orgChart1"/>
    <dgm:cxn modelId="{10C46210-44DB-49DF-8939-485F8720CF86}" type="presParOf" srcId="{358C7BF7-64A4-4245-8A78-40C906847231}" destId="{14086715-BB29-4FFF-B066-48DBC361E022}" srcOrd="4" destOrd="0" presId="urn:microsoft.com/office/officeart/2005/8/layout/orgChart1"/>
    <dgm:cxn modelId="{ED909B60-73AA-4D89-9FFA-0A4CDA054CFB}" type="presParOf" srcId="{358C7BF7-64A4-4245-8A78-40C906847231}" destId="{3E0D505C-7A9D-430A-8E5A-C0CF7B0AC61D}" srcOrd="5" destOrd="0" presId="urn:microsoft.com/office/officeart/2005/8/layout/orgChart1"/>
    <dgm:cxn modelId="{BE46F621-1C10-4E25-892C-54F795BD96DF}" type="presParOf" srcId="{3E0D505C-7A9D-430A-8E5A-C0CF7B0AC61D}" destId="{C8AC62B0-80D7-44E6-A727-0A68DE7865A0}" srcOrd="0" destOrd="0" presId="urn:microsoft.com/office/officeart/2005/8/layout/orgChart1"/>
    <dgm:cxn modelId="{ECDF2E8C-CB38-4AE8-9554-3B80558AC17A}" type="presParOf" srcId="{C8AC62B0-80D7-44E6-A727-0A68DE7865A0}" destId="{B2998653-B992-4366-A9C9-0CF96F83E333}" srcOrd="0" destOrd="0" presId="urn:microsoft.com/office/officeart/2005/8/layout/orgChart1"/>
    <dgm:cxn modelId="{084C0AF4-A26E-41DE-B5C4-DFF332248B62}" type="presParOf" srcId="{C8AC62B0-80D7-44E6-A727-0A68DE7865A0}" destId="{2E7E5953-E51D-456A-A307-2987BCFB05FF}" srcOrd="1" destOrd="0" presId="urn:microsoft.com/office/officeart/2005/8/layout/orgChart1"/>
    <dgm:cxn modelId="{25E1363B-2997-482E-845D-A8E4F865A15C}" type="presParOf" srcId="{3E0D505C-7A9D-430A-8E5A-C0CF7B0AC61D}" destId="{6D82735C-5D9C-49C4-8A19-D1A39DCACDA5}" srcOrd="1" destOrd="0" presId="urn:microsoft.com/office/officeart/2005/8/layout/orgChart1"/>
    <dgm:cxn modelId="{F08EE1F7-4804-4F58-87D9-C1C57F7CE05A}" type="presParOf" srcId="{3E0D505C-7A9D-430A-8E5A-C0CF7B0AC61D}" destId="{A002A27B-D0A3-4846-A78F-BCB2F67744A7}" srcOrd="2" destOrd="0" presId="urn:microsoft.com/office/officeart/2005/8/layout/orgChart1"/>
    <dgm:cxn modelId="{5633DB9A-6CC7-45E8-907F-FAC92EF0E44E}" type="presParOf" srcId="{887F2F8A-76B8-4E01-BCD6-926AF8C684A8}" destId="{102855C3-DCC6-44BB-8F4E-DC088B24A7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8F2E3-A5CE-4B4B-91D1-548FC66EA330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52B2913-F88F-4A46-B29C-2FB81B85DA67}">
      <dgm:prSet phldrT="[Текст]"/>
      <dgm:spPr/>
      <dgm:t>
        <a:bodyPr/>
        <a:lstStyle/>
        <a:p>
          <a:r>
            <a:rPr lang="ru-RU" dirty="0" smtClean="0"/>
            <a:t>Национальный Волонтёрский Совет</a:t>
          </a:r>
          <a:endParaRPr lang="ru-RU" dirty="0"/>
        </a:p>
      </dgm:t>
    </dgm:pt>
    <dgm:pt modelId="{ACDA1EC9-9837-4E86-84FF-97D4004099B2}" type="parTrans" cxnId="{C60F7757-0B65-4D20-836F-9EF546166B7A}">
      <dgm:prSet/>
      <dgm:spPr/>
      <dgm:t>
        <a:bodyPr/>
        <a:lstStyle/>
        <a:p>
          <a:endParaRPr lang="ru-RU"/>
        </a:p>
      </dgm:t>
    </dgm:pt>
    <dgm:pt modelId="{B0754958-E89D-4147-B693-810702AA5502}" type="sibTrans" cxnId="{C60F7757-0B65-4D20-836F-9EF546166B7A}">
      <dgm:prSet/>
      <dgm:spPr/>
      <dgm:t>
        <a:bodyPr/>
        <a:lstStyle/>
        <a:p>
          <a:endParaRPr lang="ru-RU"/>
        </a:p>
      </dgm:t>
    </dgm:pt>
    <dgm:pt modelId="{A8BB55E4-E336-4145-98A4-91A714950B93}">
      <dgm:prSet phldrT="[Текст]" custT="1"/>
      <dgm:spPr/>
      <dgm:t>
        <a:bodyPr/>
        <a:lstStyle/>
        <a:p>
          <a:r>
            <a:rPr lang="ru-RU" sz="1600" dirty="0" smtClean="0"/>
            <a:t>Городские Волонтёрские Советы</a:t>
          </a:r>
          <a:endParaRPr lang="ru-RU" sz="1600" dirty="0"/>
        </a:p>
      </dgm:t>
    </dgm:pt>
    <dgm:pt modelId="{56756CB1-0742-49A5-BF9C-117EEC3BA47E}" type="parTrans" cxnId="{D10B0AB7-8EF0-4C08-8546-574CB6B12BEE}">
      <dgm:prSet/>
      <dgm:spPr/>
      <dgm:t>
        <a:bodyPr/>
        <a:lstStyle/>
        <a:p>
          <a:endParaRPr lang="ru-RU"/>
        </a:p>
      </dgm:t>
    </dgm:pt>
    <dgm:pt modelId="{411833B2-380B-407A-95CC-BD6430A3C248}" type="sibTrans" cxnId="{D10B0AB7-8EF0-4C08-8546-574CB6B12BEE}">
      <dgm:prSet/>
      <dgm:spPr/>
      <dgm:t>
        <a:bodyPr/>
        <a:lstStyle/>
        <a:p>
          <a:endParaRPr lang="ru-RU"/>
        </a:p>
      </dgm:t>
    </dgm:pt>
    <dgm:pt modelId="{7C20EF3C-31AD-4371-B240-731A1047FC53}">
      <dgm:prSet phldrT="[Текст]" custT="1"/>
      <dgm:spPr/>
      <dgm:t>
        <a:bodyPr/>
        <a:lstStyle/>
        <a:p>
          <a:r>
            <a:rPr lang="ru-RU" sz="1800" dirty="0" smtClean="0"/>
            <a:t>Районные Волонтёрские Советы</a:t>
          </a:r>
          <a:endParaRPr lang="ru-RU" sz="1800" dirty="0"/>
        </a:p>
      </dgm:t>
    </dgm:pt>
    <dgm:pt modelId="{ED75B2BF-A1EF-46D6-BF2D-D149AB2A8FF8}" type="parTrans" cxnId="{16F5D0F3-5F55-4B26-97DD-F30D72352375}">
      <dgm:prSet/>
      <dgm:spPr/>
      <dgm:t>
        <a:bodyPr/>
        <a:lstStyle/>
        <a:p>
          <a:endParaRPr lang="ru-RU"/>
        </a:p>
      </dgm:t>
    </dgm:pt>
    <dgm:pt modelId="{179352CD-771A-4E48-9305-AEB2C7A61D1E}" type="sibTrans" cxnId="{16F5D0F3-5F55-4B26-97DD-F30D72352375}">
      <dgm:prSet/>
      <dgm:spPr/>
      <dgm:t>
        <a:bodyPr/>
        <a:lstStyle/>
        <a:p>
          <a:endParaRPr lang="ru-RU"/>
        </a:p>
      </dgm:t>
    </dgm:pt>
    <dgm:pt modelId="{039DAE7A-BD21-48E4-922B-44AA49D13C5F}">
      <dgm:prSet phldrT="[Текст]" custT="1"/>
      <dgm:spPr/>
      <dgm:t>
        <a:bodyPr/>
        <a:lstStyle/>
        <a:p>
          <a:r>
            <a:rPr lang="ru-RU" sz="1400" dirty="0" smtClean="0"/>
            <a:t>Областные Волонтёрские Советы</a:t>
          </a:r>
          <a:endParaRPr lang="ru-RU" sz="1400" dirty="0"/>
        </a:p>
      </dgm:t>
    </dgm:pt>
    <dgm:pt modelId="{F6F88843-3F36-4F7D-BE32-8E99DA5669D4}" type="parTrans" cxnId="{9FBB670F-2089-4C3C-AD29-03628061F8F4}">
      <dgm:prSet/>
      <dgm:spPr/>
      <dgm:t>
        <a:bodyPr/>
        <a:lstStyle/>
        <a:p>
          <a:endParaRPr lang="ru-RU"/>
        </a:p>
      </dgm:t>
    </dgm:pt>
    <dgm:pt modelId="{19C54ACE-D27F-4036-9201-32DB479440AA}" type="sibTrans" cxnId="{9FBB670F-2089-4C3C-AD29-03628061F8F4}">
      <dgm:prSet/>
      <dgm:spPr/>
      <dgm:t>
        <a:bodyPr/>
        <a:lstStyle/>
        <a:p>
          <a:endParaRPr lang="ru-RU"/>
        </a:p>
      </dgm:t>
    </dgm:pt>
    <dgm:pt modelId="{952244E9-11CF-4F59-A49E-4EACB9D9EB96}" type="pres">
      <dgm:prSet presAssocID="{7E88F2E3-A5CE-4B4B-91D1-548FC66EA3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E2B892B-B01D-4C9F-AB60-47948E487AD6}" type="pres">
      <dgm:prSet presAssocID="{7E88F2E3-A5CE-4B4B-91D1-548FC66EA330}" presName="pyramid" presStyleLbl="node1" presStyleIdx="0" presStyleCnt="1"/>
      <dgm:spPr/>
      <dgm:t>
        <a:bodyPr/>
        <a:lstStyle/>
        <a:p>
          <a:endParaRPr lang="ru-RU"/>
        </a:p>
      </dgm:t>
    </dgm:pt>
    <dgm:pt modelId="{D686980E-1ECC-4521-AD38-4112B7706FFC}" type="pres">
      <dgm:prSet presAssocID="{7E88F2E3-A5CE-4B4B-91D1-548FC66EA330}" presName="theList" presStyleCnt="0"/>
      <dgm:spPr/>
      <dgm:t>
        <a:bodyPr/>
        <a:lstStyle/>
        <a:p>
          <a:endParaRPr lang="ru-RU"/>
        </a:p>
      </dgm:t>
    </dgm:pt>
    <dgm:pt modelId="{821EE061-9ED2-4152-B59A-3D60EBC3C530}" type="pres">
      <dgm:prSet presAssocID="{752B2913-F88F-4A46-B29C-2FB81B85DA67}" presName="aNode" presStyleLbl="fgAcc1" presStyleIdx="0" presStyleCnt="4" custScaleX="33248" custLinFactY="23670" custLinFactNeighborX="-495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BB986-2E3B-48FE-B14E-12612DB81DA3}" type="pres">
      <dgm:prSet presAssocID="{752B2913-F88F-4A46-B29C-2FB81B85DA67}" presName="aSpace" presStyleCnt="0"/>
      <dgm:spPr/>
      <dgm:t>
        <a:bodyPr/>
        <a:lstStyle/>
        <a:p>
          <a:endParaRPr lang="ru-RU"/>
        </a:p>
      </dgm:t>
    </dgm:pt>
    <dgm:pt modelId="{CFFE5E33-EAEE-40CB-A585-6ADBC562A848}" type="pres">
      <dgm:prSet presAssocID="{039DAE7A-BD21-48E4-922B-44AA49D13C5F}" presName="aNode" presStyleLbl="fgAcc1" presStyleIdx="1" presStyleCnt="4" custScaleX="62750" custLinFactY="34487" custLinFactNeighborX="-495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1A78A-8F93-4E58-9AB0-984D3F445F3C}" type="pres">
      <dgm:prSet presAssocID="{039DAE7A-BD21-48E4-922B-44AA49D13C5F}" presName="aSpace" presStyleCnt="0"/>
      <dgm:spPr/>
      <dgm:t>
        <a:bodyPr/>
        <a:lstStyle/>
        <a:p>
          <a:endParaRPr lang="ru-RU"/>
        </a:p>
      </dgm:t>
    </dgm:pt>
    <dgm:pt modelId="{779E8507-04A1-4B04-A157-F9A81CE83492}" type="pres">
      <dgm:prSet presAssocID="{A8BB55E4-E336-4145-98A4-91A714950B93}" presName="aNode" presStyleLbl="fgAcc1" presStyleIdx="2" presStyleCnt="4" custScaleX="96470" custLinFactY="45305" custLinFactNeighborX="-495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45F00-21B0-45FA-82E5-A7F60A416DD5}" type="pres">
      <dgm:prSet presAssocID="{A8BB55E4-E336-4145-98A4-91A714950B93}" presName="aSpace" presStyleCnt="0"/>
      <dgm:spPr/>
      <dgm:t>
        <a:bodyPr/>
        <a:lstStyle/>
        <a:p>
          <a:endParaRPr lang="ru-RU"/>
        </a:p>
      </dgm:t>
    </dgm:pt>
    <dgm:pt modelId="{FE08C372-0308-4190-AE8C-190C2548E9E3}" type="pres">
      <dgm:prSet presAssocID="{7C20EF3C-31AD-4371-B240-731A1047FC53}" presName="aNode" presStyleLbl="fgAcc1" presStyleIdx="3" presStyleCnt="4" custScaleX="130455" custLinFactY="56123" custLinFactNeighborX="-499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EBD59-06C8-482C-83A1-C0381E31B5A0}" type="pres">
      <dgm:prSet presAssocID="{7C20EF3C-31AD-4371-B240-731A1047FC53}" presName="aSpace" presStyleCnt="0"/>
      <dgm:spPr/>
      <dgm:t>
        <a:bodyPr/>
        <a:lstStyle/>
        <a:p>
          <a:endParaRPr lang="ru-RU"/>
        </a:p>
      </dgm:t>
    </dgm:pt>
  </dgm:ptLst>
  <dgm:cxnLst>
    <dgm:cxn modelId="{A479EAB8-3FC0-40F1-A915-E3826342148E}" type="presOf" srcId="{A8BB55E4-E336-4145-98A4-91A714950B93}" destId="{779E8507-04A1-4B04-A157-F9A81CE83492}" srcOrd="0" destOrd="0" presId="urn:microsoft.com/office/officeart/2005/8/layout/pyramid2"/>
    <dgm:cxn modelId="{16F5D0F3-5F55-4B26-97DD-F30D72352375}" srcId="{7E88F2E3-A5CE-4B4B-91D1-548FC66EA330}" destId="{7C20EF3C-31AD-4371-B240-731A1047FC53}" srcOrd="3" destOrd="0" parTransId="{ED75B2BF-A1EF-46D6-BF2D-D149AB2A8FF8}" sibTransId="{179352CD-771A-4E48-9305-AEB2C7A61D1E}"/>
    <dgm:cxn modelId="{358382FF-5F79-4153-8CA4-BD396AE7F909}" type="presOf" srcId="{039DAE7A-BD21-48E4-922B-44AA49D13C5F}" destId="{CFFE5E33-EAEE-40CB-A585-6ADBC562A848}" srcOrd="0" destOrd="0" presId="urn:microsoft.com/office/officeart/2005/8/layout/pyramid2"/>
    <dgm:cxn modelId="{C60F7757-0B65-4D20-836F-9EF546166B7A}" srcId="{7E88F2E3-A5CE-4B4B-91D1-548FC66EA330}" destId="{752B2913-F88F-4A46-B29C-2FB81B85DA67}" srcOrd="0" destOrd="0" parTransId="{ACDA1EC9-9837-4E86-84FF-97D4004099B2}" sibTransId="{B0754958-E89D-4147-B693-810702AA5502}"/>
    <dgm:cxn modelId="{F4970DF2-19EC-440F-80EA-7CEAE9EC4B79}" type="presOf" srcId="{7C20EF3C-31AD-4371-B240-731A1047FC53}" destId="{FE08C372-0308-4190-AE8C-190C2548E9E3}" srcOrd="0" destOrd="0" presId="urn:microsoft.com/office/officeart/2005/8/layout/pyramid2"/>
    <dgm:cxn modelId="{4813DAEF-9494-449D-AE81-0D9C0156ECC0}" type="presOf" srcId="{7E88F2E3-A5CE-4B4B-91D1-548FC66EA330}" destId="{952244E9-11CF-4F59-A49E-4EACB9D9EB96}" srcOrd="0" destOrd="0" presId="urn:microsoft.com/office/officeart/2005/8/layout/pyramid2"/>
    <dgm:cxn modelId="{9FBB670F-2089-4C3C-AD29-03628061F8F4}" srcId="{7E88F2E3-A5CE-4B4B-91D1-548FC66EA330}" destId="{039DAE7A-BD21-48E4-922B-44AA49D13C5F}" srcOrd="1" destOrd="0" parTransId="{F6F88843-3F36-4F7D-BE32-8E99DA5669D4}" sibTransId="{19C54ACE-D27F-4036-9201-32DB479440AA}"/>
    <dgm:cxn modelId="{D10B0AB7-8EF0-4C08-8546-574CB6B12BEE}" srcId="{7E88F2E3-A5CE-4B4B-91D1-548FC66EA330}" destId="{A8BB55E4-E336-4145-98A4-91A714950B93}" srcOrd="2" destOrd="0" parTransId="{56756CB1-0742-49A5-BF9C-117EEC3BA47E}" sibTransId="{411833B2-380B-407A-95CC-BD6430A3C248}"/>
    <dgm:cxn modelId="{65E327F0-3E65-4548-A68A-05ECC3716EE4}" type="presOf" srcId="{752B2913-F88F-4A46-B29C-2FB81B85DA67}" destId="{821EE061-9ED2-4152-B59A-3D60EBC3C530}" srcOrd="0" destOrd="0" presId="urn:microsoft.com/office/officeart/2005/8/layout/pyramid2"/>
    <dgm:cxn modelId="{37E54A81-D300-4843-8C9C-B199DCECF764}" type="presParOf" srcId="{952244E9-11CF-4F59-A49E-4EACB9D9EB96}" destId="{9E2B892B-B01D-4C9F-AB60-47948E487AD6}" srcOrd="0" destOrd="0" presId="urn:microsoft.com/office/officeart/2005/8/layout/pyramid2"/>
    <dgm:cxn modelId="{9964D6F3-52FA-4B98-A4CC-069202DC41A3}" type="presParOf" srcId="{952244E9-11CF-4F59-A49E-4EACB9D9EB96}" destId="{D686980E-1ECC-4521-AD38-4112B7706FFC}" srcOrd="1" destOrd="0" presId="urn:microsoft.com/office/officeart/2005/8/layout/pyramid2"/>
    <dgm:cxn modelId="{DEF4B2D1-CEFC-4B0A-867E-DE07108A1CCF}" type="presParOf" srcId="{D686980E-1ECC-4521-AD38-4112B7706FFC}" destId="{821EE061-9ED2-4152-B59A-3D60EBC3C530}" srcOrd="0" destOrd="0" presId="urn:microsoft.com/office/officeart/2005/8/layout/pyramid2"/>
    <dgm:cxn modelId="{368038C1-C3A9-4152-B2B0-D2591439CE93}" type="presParOf" srcId="{D686980E-1ECC-4521-AD38-4112B7706FFC}" destId="{AAFBB986-2E3B-48FE-B14E-12612DB81DA3}" srcOrd="1" destOrd="0" presId="urn:microsoft.com/office/officeart/2005/8/layout/pyramid2"/>
    <dgm:cxn modelId="{67A28682-6A85-4E06-99A1-0A805A2B1CC0}" type="presParOf" srcId="{D686980E-1ECC-4521-AD38-4112B7706FFC}" destId="{CFFE5E33-EAEE-40CB-A585-6ADBC562A848}" srcOrd="2" destOrd="0" presId="urn:microsoft.com/office/officeart/2005/8/layout/pyramid2"/>
    <dgm:cxn modelId="{12CBDD56-0A1A-4482-AA46-99DEF4FE0A01}" type="presParOf" srcId="{D686980E-1ECC-4521-AD38-4112B7706FFC}" destId="{C621A78A-8F93-4E58-9AB0-984D3F445F3C}" srcOrd="3" destOrd="0" presId="urn:microsoft.com/office/officeart/2005/8/layout/pyramid2"/>
    <dgm:cxn modelId="{FE42BDAA-FC10-4134-8CB2-3852D36A6B47}" type="presParOf" srcId="{D686980E-1ECC-4521-AD38-4112B7706FFC}" destId="{779E8507-04A1-4B04-A157-F9A81CE83492}" srcOrd="4" destOrd="0" presId="urn:microsoft.com/office/officeart/2005/8/layout/pyramid2"/>
    <dgm:cxn modelId="{6D639AD0-3F4F-4835-BE46-1AE4ABAF20E8}" type="presParOf" srcId="{D686980E-1ECC-4521-AD38-4112B7706FFC}" destId="{D9845F00-21B0-45FA-82E5-A7F60A416DD5}" srcOrd="5" destOrd="0" presId="urn:microsoft.com/office/officeart/2005/8/layout/pyramid2"/>
    <dgm:cxn modelId="{F6C085A3-D7B1-43AB-8837-4DEB889E809C}" type="presParOf" srcId="{D686980E-1ECC-4521-AD38-4112B7706FFC}" destId="{FE08C372-0308-4190-AE8C-190C2548E9E3}" srcOrd="6" destOrd="0" presId="urn:microsoft.com/office/officeart/2005/8/layout/pyramid2"/>
    <dgm:cxn modelId="{32E1148D-B590-48D6-834E-973C96D0D959}" type="presParOf" srcId="{D686980E-1ECC-4521-AD38-4112B7706FFC}" destId="{CB7EBD59-06C8-482C-83A1-C0381E31B5A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086715-BB29-4FFF-B066-48DBC361E022}">
      <dsp:nvSpPr>
        <dsp:cNvPr id="0" name=""/>
        <dsp:cNvSpPr/>
      </dsp:nvSpPr>
      <dsp:spPr>
        <a:xfrm>
          <a:off x="4286280" y="2365742"/>
          <a:ext cx="3032574" cy="52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57"/>
              </a:lnTo>
              <a:lnTo>
                <a:pt x="3032574" y="263157"/>
              </a:lnTo>
              <a:lnTo>
                <a:pt x="3032574" y="5263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16C45-F0A9-48BF-8A3D-D82506608529}">
      <dsp:nvSpPr>
        <dsp:cNvPr id="0" name=""/>
        <dsp:cNvSpPr/>
      </dsp:nvSpPr>
      <dsp:spPr>
        <a:xfrm>
          <a:off x="4240560" y="2365742"/>
          <a:ext cx="91440" cy="526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42810-15EF-44CA-B1F6-45B0BD82C575}">
      <dsp:nvSpPr>
        <dsp:cNvPr id="0" name=""/>
        <dsp:cNvSpPr/>
      </dsp:nvSpPr>
      <dsp:spPr>
        <a:xfrm>
          <a:off x="1253705" y="2365742"/>
          <a:ext cx="3032574" cy="526314"/>
        </a:xfrm>
        <a:custGeom>
          <a:avLst/>
          <a:gdLst/>
          <a:ahLst/>
          <a:cxnLst/>
          <a:rect l="0" t="0" r="0" b="0"/>
          <a:pathLst>
            <a:path>
              <a:moveTo>
                <a:pt x="3032574" y="0"/>
              </a:moveTo>
              <a:lnTo>
                <a:pt x="3032574" y="263157"/>
              </a:lnTo>
              <a:lnTo>
                <a:pt x="0" y="263157"/>
              </a:lnTo>
              <a:lnTo>
                <a:pt x="0" y="5263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1DB15-7CD6-4439-A814-0F45007EA91A}">
      <dsp:nvSpPr>
        <dsp:cNvPr id="0" name=""/>
        <dsp:cNvSpPr/>
      </dsp:nvSpPr>
      <dsp:spPr>
        <a:xfrm>
          <a:off x="3033150" y="1112612"/>
          <a:ext cx="2506259" cy="125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Международное движение КК и КП</a:t>
          </a:r>
          <a:endParaRPr lang="ru-RU" sz="2600" kern="1200" dirty="0"/>
        </a:p>
      </dsp:txBody>
      <dsp:txXfrm>
        <a:off x="3033150" y="1112612"/>
        <a:ext cx="2506259" cy="1253129"/>
      </dsp:txXfrm>
    </dsp:sp>
    <dsp:sp modelId="{E6E7A4A5-8A13-4233-9BB7-7C3212CF7C5E}">
      <dsp:nvSpPr>
        <dsp:cNvPr id="0" name=""/>
        <dsp:cNvSpPr/>
      </dsp:nvSpPr>
      <dsp:spPr>
        <a:xfrm>
          <a:off x="575" y="2892057"/>
          <a:ext cx="2506259" cy="125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Международный Комитет КК</a:t>
          </a:r>
          <a:endParaRPr lang="ru-RU" sz="2600" kern="1200" dirty="0"/>
        </a:p>
      </dsp:txBody>
      <dsp:txXfrm>
        <a:off x="575" y="2892057"/>
        <a:ext cx="2506259" cy="1253129"/>
      </dsp:txXfrm>
    </dsp:sp>
    <dsp:sp modelId="{C70FF25D-A104-45B6-B671-7815EC6E5FE2}">
      <dsp:nvSpPr>
        <dsp:cNvPr id="0" name=""/>
        <dsp:cNvSpPr/>
      </dsp:nvSpPr>
      <dsp:spPr>
        <a:xfrm>
          <a:off x="3033150" y="2892057"/>
          <a:ext cx="2506259" cy="125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Международная Федерация Обществ КК и КП</a:t>
          </a:r>
          <a:endParaRPr lang="ru-RU" sz="2600" kern="1200" dirty="0"/>
        </a:p>
      </dsp:txBody>
      <dsp:txXfrm>
        <a:off x="3033150" y="2892057"/>
        <a:ext cx="2506259" cy="1253129"/>
      </dsp:txXfrm>
    </dsp:sp>
    <dsp:sp modelId="{B2998653-B992-4366-A9C9-0CF96F83E333}">
      <dsp:nvSpPr>
        <dsp:cNvPr id="0" name=""/>
        <dsp:cNvSpPr/>
      </dsp:nvSpPr>
      <dsp:spPr>
        <a:xfrm>
          <a:off x="6065724" y="2892057"/>
          <a:ext cx="2506259" cy="125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Национальные Общества КК и КП</a:t>
          </a:r>
          <a:endParaRPr lang="ru-RU" sz="2600" kern="1200" dirty="0"/>
        </a:p>
      </dsp:txBody>
      <dsp:txXfrm>
        <a:off x="6065724" y="2892057"/>
        <a:ext cx="2506259" cy="12531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B591-1E87-41C1-A10A-A8DCCCF17F31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1699-5F84-4246-B0CE-E6F6A69B9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84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1699-5F84-4246-B0CE-E6F6A69B9E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в себе волонтёра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1026" name="Picture 2" descr="C:\Documents and Settings\maximum\Рабочий стол\9ce6c83a-818c-442f-9ca0-e9de7122182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652621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Беспристрастность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00174"/>
            <a:ext cx="4614866" cy="385765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Движение не проводит никакой дискриминации по признаку национальности, расы, религии, класса или политических убеждений. Оно лишь стремится облегчать страдания людей, и в первую очередь, тех, кто больше всего в этом нуждается.</a:t>
            </a:r>
          </a:p>
          <a:p>
            <a:endParaRPr lang="ru-RU" dirty="0"/>
          </a:p>
        </p:txBody>
      </p:sp>
      <p:pic>
        <p:nvPicPr>
          <p:cNvPr id="2051" name="Picture 3" descr="C:\Documents and Settings\maximum\Рабочий стол\Different-Races-Are-Genetically-Prone-to-Different-Diseases-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86214" cy="3786214"/>
          </a:xfrm>
          <a:prstGeom prst="rect">
            <a:avLst/>
          </a:prstGeom>
          <a:noFill/>
        </p:spPr>
      </p:pic>
      <p:pic>
        <p:nvPicPr>
          <p:cNvPr id="6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Нейтральность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857628"/>
            <a:ext cx="8229600" cy="205422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Чтобы сохранить всеобщее доверие, Движение не может принимать чью-либо сторону в вооружённых конфликтах и вступать в споры политического, расового, религиозного или идеологического характера.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C:\Documents and Settings\maximum\Рабочий стол\38267452_1232144082_Picnik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620000" cy="2489200"/>
          </a:xfrm>
          <a:prstGeom prst="rect">
            <a:avLst/>
          </a:prstGeom>
          <a:noFill/>
        </p:spPr>
      </p:pic>
      <p:pic>
        <p:nvPicPr>
          <p:cNvPr id="6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\img\хоп хэй\zJAK6_8Nj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5422019" cy="35004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Независимость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429156" cy="482919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Движение независимо. Национальные общества, оказывая своим правительствам помощь в их гуманитарной деятельности и подчиняясь законам своей страны, должны тем не менее всегда сохранять автономию, чтобы иметь возможность действовать в соответствии с принципами Красного Креста.</a:t>
            </a:r>
          </a:p>
          <a:p>
            <a:endParaRPr lang="ru-RU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Добровольность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186766" cy="118585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В своей добровольной деятельности по оказанию помощи Движение ни в коей мере не руководствуется стремлением к получению выгоды.</a:t>
            </a:r>
          </a:p>
          <a:p>
            <a:endParaRPr lang="ru-RU" dirty="0"/>
          </a:p>
        </p:txBody>
      </p:sp>
      <p:pic>
        <p:nvPicPr>
          <p:cNvPr id="4100" name="Picture 4" descr="C:\Documents and Settings\maximum\Рабочий стол\Нет-ден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643182"/>
            <a:ext cx="3786214" cy="3769645"/>
          </a:xfrm>
          <a:prstGeom prst="rect">
            <a:avLst/>
          </a:prstGeom>
          <a:noFill/>
        </p:spPr>
      </p:pic>
      <p:pic>
        <p:nvPicPr>
          <p:cNvPr id="7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Единство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175736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В стране может быть только одно национальное общество Красного Креста или Красного Полумесяца. Оно должно быть открыто для всех и осуществлять свою гуманитарную деятельность на всей территории страны</a:t>
            </a:r>
            <a:endParaRPr lang="ru-RU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6" name="Picture 1" descr="E:\Foto\img\хоп хэй\человечек\красный-челове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85860"/>
            <a:ext cx="3071834" cy="288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Универсальность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15716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Движение является всемирным. Все национальные общества пользуются равными правами и обязаны оказывать помощь друг другу</a:t>
            </a:r>
            <a:endParaRPr lang="ru-RU" dirty="0"/>
          </a:p>
        </p:txBody>
      </p:sp>
      <p:pic>
        <p:nvPicPr>
          <p:cNvPr id="66562" name="Picture 2" descr="C:\Documents and Settings\maximum\Рабочий стол\2104033274_4a2517140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5286380" cy="3415001"/>
          </a:xfrm>
          <a:prstGeom prst="rect">
            <a:avLst/>
          </a:prstGeom>
          <a:noFill/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aximum\Рабочий стол\78552005-12-08_redk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929618" cy="5216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Эмблемами движения являются красный крест, красный полумесяц, а с декабря 2005 года и красный кристалл на белом фоне.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maximum\Рабочий стол\хоп хэй\Копия s-f1a21eccc8bc3937ab51e2c95ef2da97_M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2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БОКК?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Белорусское Общество Красного Креста </a:t>
            </a:r>
            <a:r>
              <a:rPr lang="ru-RU" dirty="0" smtClean="0"/>
              <a:t>– республиканское общественное объединение, признанное единственной в Республике Беларусь национальной организацией Красного Креста, которая оказывает содействие государству в осуществлении гуманитарной деятельности на всей территории страны. Белорусское Общество Красного Креста является составной частью Международного движения Красного Креста и Красного Полумесяца и членом Международной Федерации Обществ Красного Креста и Красного Полумесяца.</a:t>
            </a:r>
            <a:endParaRPr lang="ru-RU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Миссия</a:t>
            </a:r>
            <a:r>
              <a:rPr lang="ru-RU" sz="2800" b="1" dirty="0" smtClean="0"/>
              <a:t> -</a:t>
            </a:r>
            <a:r>
              <a:rPr lang="ru-RU" sz="2800" dirty="0" smtClean="0"/>
              <a:t> Белорусское Общество Красного Креста призвано защищать и улучшать жизнь и здоровье уязвимых слоев населения, мобилизуя гуманитарный потенциал общества и гарантируя уважение к личности.</a:t>
            </a:r>
            <a:endParaRPr lang="ru-RU" sz="2800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3074" name="Picture 2" descr="C:\Documents and Settings\maximum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547496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Анри </a:t>
            </a:r>
            <a:r>
              <a:rPr lang="ru-RU" dirty="0" err="1" smtClean="0"/>
              <a:t>Дюнан</a:t>
            </a:r>
            <a:r>
              <a:rPr lang="ru-RU" dirty="0" smtClean="0"/>
              <a:t> – основатель Движения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maximum\Рабочий стол\28469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729724" cy="5351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такой волонтёр БОКК?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Волонтёр БОКК – человек, который добровольно и безвозмездно на регулярной или периодической основе участвует в уставной деятельности БОКК</a:t>
            </a:r>
            <a:endParaRPr lang="ru-RU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2050" name="Picture 2" descr="H:\Копия IMG_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6306107" cy="287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Основные направления  деятельности БОКК: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Распространение знаний об Основополагающих принципах и гуманитарных ценностях</a:t>
            </a:r>
          </a:p>
          <a:p>
            <a:endParaRPr lang="ru-RU" dirty="0"/>
          </a:p>
        </p:txBody>
      </p:sp>
      <p:pic>
        <p:nvPicPr>
          <p:cNvPr id="5" name="Picture 17" descr="DSCF0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357850" cy="37518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направления  деятельности БОКК: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00201"/>
            <a:ext cx="9358346" cy="125729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 2.Чрезвычайные ситуации</a:t>
            </a:r>
            <a:r>
              <a:rPr lang="en-US" sz="2800" b="1" dirty="0" smtClean="0"/>
              <a:t>: </a:t>
            </a:r>
            <a:r>
              <a:rPr lang="ru-RU" sz="2800" b="1" dirty="0" smtClean="0"/>
              <a:t>подготовка и реагирование</a:t>
            </a:r>
          </a:p>
          <a:p>
            <a:endParaRPr lang="ru-RU" dirty="0"/>
          </a:p>
        </p:txBody>
      </p:sp>
      <p:pic>
        <p:nvPicPr>
          <p:cNvPr id="1026" name="Picture 2" descr="C:\Documents and Settings\maximum\Рабочий стол\valanci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026727" cy="3857652"/>
          </a:xfrm>
          <a:prstGeom prst="rect">
            <a:avLst/>
          </a:prstGeom>
          <a:noFill/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направления  деятельности БОКК: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147161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3</a:t>
            </a:r>
            <a:r>
              <a:rPr lang="ru-RU" sz="2800" dirty="0" smtClean="0"/>
              <a:t>. </a:t>
            </a:r>
            <a:r>
              <a:rPr lang="ru-RU" sz="2800" b="1" dirty="0" smtClean="0"/>
              <a:t>Охрана здоровья и уход на дому</a:t>
            </a:r>
          </a:p>
          <a:p>
            <a:endParaRPr lang="ru-RU" dirty="0"/>
          </a:p>
        </p:txBody>
      </p:sp>
      <p:pic>
        <p:nvPicPr>
          <p:cNvPr id="4" name="Picture 8" descr="P13408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325940" cy="37862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направления  деятельности БОКК: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 4.</a:t>
            </a:r>
            <a:r>
              <a:rPr lang="ru-RU" sz="2800" dirty="0" smtClean="0"/>
              <a:t>  </a:t>
            </a:r>
            <a:r>
              <a:rPr lang="ru-RU" sz="2800" b="1" dirty="0" smtClean="0"/>
              <a:t>Организационное развитие и укрепление потенциала БОКК</a:t>
            </a:r>
          </a:p>
          <a:p>
            <a:endParaRPr lang="ru-RU" dirty="0"/>
          </a:p>
        </p:txBody>
      </p:sp>
      <p:pic>
        <p:nvPicPr>
          <p:cNvPr id="4" name="Picture 16" descr="IMGP1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5621237" cy="3714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Направления волонтёрской деятельности: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Противодействие торговле людьми;</a:t>
            </a:r>
          </a:p>
          <a:p>
            <a:r>
              <a:rPr lang="ru-RU" dirty="0" smtClean="0"/>
              <a:t>Профилактика ВИЧ;</a:t>
            </a:r>
          </a:p>
          <a:p>
            <a:r>
              <a:rPr lang="ru-RU" dirty="0" smtClean="0"/>
              <a:t>Профилактика туберкулёза;</a:t>
            </a:r>
          </a:p>
          <a:p>
            <a:r>
              <a:rPr lang="ru-RU" dirty="0" smtClean="0"/>
              <a:t>Уход за детьми с ограниченными возможностями; </a:t>
            </a:r>
          </a:p>
          <a:p>
            <a:r>
              <a:rPr lang="ru-RU" dirty="0" smtClean="0"/>
              <a:t>Уход за одинокими пожилыми людьми;</a:t>
            </a:r>
          </a:p>
          <a:p>
            <a:r>
              <a:rPr lang="ru-RU" dirty="0" smtClean="0"/>
              <a:t>Обучение навыкам оказания первой помощи;</a:t>
            </a:r>
          </a:p>
          <a:p>
            <a:r>
              <a:rPr lang="ru-RU" dirty="0" smtClean="0"/>
              <a:t>Распространение знаний о Движении и международном гуманитарном праве;</a:t>
            </a:r>
          </a:p>
          <a:p>
            <a:r>
              <a:rPr lang="ru-RU" dirty="0" smtClean="0"/>
              <a:t>Гуманитарная помощь уязвимым слоям населения;</a:t>
            </a:r>
          </a:p>
          <a:p>
            <a:r>
              <a:rPr lang="ru-RU" dirty="0" smtClean="0"/>
              <a:t>И другие направления. </a:t>
            </a:r>
          </a:p>
          <a:p>
            <a:endParaRPr lang="ru-RU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органов волонтёрского управления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3108" y="1285860"/>
          <a:ext cx="628654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Кодекс этики волонтёра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Выполнять свою работу без национальной, расовой дискриминации, дискриминации по половому признаку, по политическим или религиозным убеждениям;</a:t>
            </a:r>
          </a:p>
          <a:p>
            <a:pPr algn="just"/>
            <a:r>
              <a:rPr lang="ru-RU" dirty="0" smtClean="0"/>
              <a:t>Соблюдать правила использования имени и эмблемы организации и предотвращать их неправомерное использование;</a:t>
            </a:r>
          </a:p>
          <a:p>
            <a:pPr algn="just"/>
            <a:r>
              <a:rPr lang="ru-RU" dirty="0" smtClean="0"/>
              <a:t>Не использовать свою деятельность в БОКК для получения материальной, финансовой или любой иной личной выгоды;</a:t>
            </a:r>
          </a:p>
          <a:p>
            <a:pPr algn="just"/>
            <a:r>
              <a:rPr lang="ru-RU" dirty="0" smtClean="0"/>
              <a:t>Уважать доверие тех, кому оказывается помощь и не разглашать конфиденциальную информацию;</a:t>
            </a:r>
          </a:p>
          <a:p>
            <a:r>
              <a:rPr lang="ru-RU" dirty="0" smtClean="0"/>
              <a:t>Способствовать развитию взаимопонимания, уважения и благоприятного климата в волонтёрской группе и с сотрудниками.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28289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Агата Кристи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3571900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  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Михаил         Булгаков</a:t>
            </a:r>
          </a:p>
        </p:txBody>
      </p:sp>
      <p:pic>
        <p:nvPicPr>
          <p:cNvPr id="3074" name="Picture 2" descr="C:\Documents and Settings\maximum\Рабочий стол\mihail-bulgakov-0d4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2571768" cy="365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Documents and Settings\maximum\Рабочий стол\agatha_chris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2857520" cy="3652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57166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Эрнест Хемингуэй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2714644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      Уолт   Дисней</a:t>
            </a:r>
          </a:p>
        </p:txBody>
      </p:sp>
      <p:pic>
        <p:nvPicPr>
          <p:cNvPr id="6" name="Picture 6" descr="C:\Documents and Settings\maximum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2500330" cy="4220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 descr="C:\Documents and Settings\maximum\Рабочий стол\disney_quo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2752725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даты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857652" cy="57864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8 мая 1828 г. – день рождения Анри </a:t>
            </a:r>
            <a:r>
              <a:rPr lang="ru-RU" dirty="0" err="1" smtClean="0"/>
              <a:t>Дюнана</a:t>
            </a:r>
            <a:r>
              <a:rPr lang="ru-RU" dirty="0" smtClean="0"/>
              <a:t>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24 июня 1859 г. – битва  при </a:t>
            </a:r>
            <a:r>
              <a:rPr lang="ru-RU" dirty="0" err="1" smtClean="0"/>
              <a:t>Сольферино</a:t>
            </a:r>
            <a:r>
              <a:rPr lang="ru-RU" dirty="0" smtClean="0"/>
              <a:t>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1862 г. – публикация  «Воспоминаний о битве при </a:t>
            </a:r>
            <a:r>
              <a:rPr lang="ru-RU" dirty="0" err="1" smtClean="0"/>
              <a:t>Сольферино</a:t>
            </a:r>
            <a:r>
              <a:rPr lang="ru-RU" dirty="0" smtClean="0"/>
              <a:t>»;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29 октября 1863 г. день рождения Красного Креста принятие решения Международной конференция в Женеве.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026" name="Picture 2" descr="C:\Documents and Settings\maximum\Рабочий стол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643050"/>
            <a:ext cx="4975634" cy="3214710"/>
          </a:xfrm>
          <a:prstGeom prst="rect">
            <a:avLst/>
          </a:prstGeom>
          <a:noFill/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</a:t>
            </a:r>
          </a:p>
          <a:p>
            <a:pPr>
              <a:buNone/>
            </a:pPr>
            <a:r>
              <a:rPr lang="ru-RU" i="1" dirty="0" smtClean="0"/>
              <a:t>          Пока человек чувствует </a:t>
            </a:r>
            <a:r>
              <a:rPr lang="ru-RU" i="1" dirty="0" smtClean="0">
                <a:solidFill>
                  <a:srgbClr val="FF0000"/>
                </a:solidFill>
              </a:rPr>
              <a:t>боль</a:t>
            </a:r>
            <a:r>
              <a:rPr lang="ru-RU" i="1" dirty="0" smtClean="0"/>
              <a:t> – он </a:t>
            </a:r>
            <a:r>
              <a:rPr lang="ru-RU" i="1" dirty="0" smtClean="0">
                <a:solidFill>
                  <a:srgbClr val="FF0000"/>
                </a:solidFill>
              </a:rPr>
              <a:t>жив</a:t>
            </a:r>
            <a:r>
              <a:rPr lang="ru-RU" i="1" dirty="0" smtClean="0"/>
              <a:t>. пока человек чувствует </a:t>
            </a:r>
            <a:r>
              <a:rPr lang="ru-RU" i="1" dirty="0" smtClean="0">
                <a:solidFill>
                  <a:srgbClr val="FF0000"/>
                </a:solidFill>
              </a:rPr>
              <a:t>чужую</a:t>
            </a:r>
            <a:r>
              <a:rPr lang="ru-RU" i="1" dirty="0" smtClean="0"/>
              <a:t> боль – он </a:t>
            </a:r>
            <a:r>
              <a:rPr lang="ru-RU" i="1" dirty="0" smtClean="0">
                <a:solidFill>
                  <a:srgbClr val="FF0000"/>
                </a:solidFill>
              </a:rPr>
              <a:t>человек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Международное движение Красного Креста и Красного Полумесяца 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57256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229600" cy="264320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Международный комитет Красного Креста</a:t>
            </a:r>
            <a:r>
              <a:rPr lang="ru-RU" dirty="0" smtClean="0"/>
              <a:t>  — гуманитарная организация, осуществляющая свою деятельность во всём мире, исходя из принципа нейтральности и беспристрастности. Она предоставляет защиту и оказывает помощь пострадавшим в вооружённых конфликтах и внутренних беспорядках. Комитет трижды удостаивался Нобелевской премии мира — в 1917, 1944 и 1963 годах.</a:t>
            </a:r>
          </a:p>
          <a:p>
            <a:endParaRPr lang="ru-RU" dirty="0"/>
          </a:p>
        </p:txBody>
      </p:sp>
      <p:pic>
        <p:nvPicPr>
          <p:cNvPr id="1026" name="Picture 2" descr="C:\Documents and Settings\maximum\Рабочий стол\2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844927" cy="3214710"/>
          </a:xfrm>
          <a:prstGeom prst="rect">
            <a:avLst/>
          </a:prstGeom>
          <a:noFill/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8229600" cy="355441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Международная федерация обществ Красного Креста и Красного Полумесяца</a:t>
            </a:r>
            <a:r>
              <a:rPr lang="ru-RU" b="1" dirty="0" smtClean="0"/>
              <a:t> – </a:t>
            </a:r>
            <a:r>
              <a:rPr lang="ru-RU" dirty="0" smtClean="0"/>
              <a:t>возглавляет и координирует международную помощь при катастрофах, оказываемую Движением, выступает в качестве официального представителя обществ-членов на международной арене, развивает сотрудничество между НО и содействует повышению их готовности к действиям в чрезвычайных ситуациях, выполнению социальных и медицинских программ.</a:t>
            </a:r>
          </a:p>
          <a:p>
            <a:endParaRPr lang="ru-RU" dirty="0"/>
          </a:p>
        </p:txBody>
      </p:sp>
      <p:pic>
        <p:nvPicPr>
          <p:cNvPr id="4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2051" name="Picture 3" descr="C:\Documents and Settings\maximum\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4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432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Национальные общества Красного Креста и Красного Полумесяца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воплощают на практике работу и принципы международного движения КК и КП. НО действуют только в границах своего государства и выступают в качестве помощников государственных властей своих стран в гуманитарной сфере. Во время войны они помогают затрагиваемому ею гражданскому населению и, при необходимости, оказывают поддержку военно-медицинской службе.  В настоящее время в состав МФКК и КП входит 186 Национальных обществ.</a:t>
            </a:r>
          </a:p>
          <a:p>
            <a:endParaRPr lang="ru-RU" dirty="0"/>
          </a:p>
        </p:txBody>
      </p:sp>
      <p:pic>
        <p:nvPicPr>
          <p:cNvPr id="4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3074" name="Picture 2" descr="C:\Documents and Settings\maximum\Рабочий стол\554545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402160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Принципы Международного Движения Красного Креста и Красного Полумесяца: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Гуманность;</a:t>
            </a:r>
          </a:p>
          <a:p>
            <a:r>
              <a:rPr lang="ru-RU" dirty="0" smtClean="0"/>
              <a:t>Беспристрастность;</a:t>
            </a:r>
          </a:p>
          <a:p>
            <a:r>
              <a:rPr lang="ru-RU" dirty="0" smtClean="0"/>
              <a:t>Нейтральность;</a:t>
            </a:r>
          </a:p>
          <a:p>
            <a:r>
              <a:rPr lang="ru-RU" dirty="0" smtClean="0"/>
              <a:t>Независимость;</a:t>
            </a:r>
          </a:p>
          <a:p>
            <a:r>
              <a:rPr lang="ru-RU" dirty="0" smtClean="0"/>
              <a:t>Добровольность;</a:t>
            </a:r>
          </a:p>
          <a:p>
            <a:r>
              <a:rPr lang="ru-RU" dirty="0" smtClean="0"/>
              <a:t>Единство;</a:t>
            </a:r>
          </a:p>
          <a:p>
            <a:r>
              <a:rPr lang="ru-RU" dirty="0" smtClean="0"/>
              <a:t>Универсальность.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  <p:pic>
        <p:nvPicPr>
          <p:cNvPr id="1028" name="Picture 4" descr="C:\Documents and Settings\maximum\Рабочий стол\20110508094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1773238"/>
            <a:ext cx="38100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Гуманность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143380"/>
            <a:ext cx="8115328" cy="226853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Движение призвано защищать жизнь и здоровье людей и обеспечивать уважение к человеческой личности. Оно способствует достижению взаимопонимания, дружбы, сотрудничества и прочного мира между народами.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Documents and Settings\maximum\Рабочий стол\gumannost-300x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071966" cy="2904669"/>
          </a:xfrm>
          <a:prstGeom prst="rect">
            <a:avLst/>
          </a:prstGeom>
          <a:noFill/>
        </p:spPr>
      </p:pic>
      <p:pic>
        <p:nvPicPr>
          <p:cNvPr id="5" name="Picture 2" descr="C:\Documents and Settings\maximum\Рабочий стол\bo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958830" cy="95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722</Words>
  <Application>Microsoft Office PowerPoint</Application>
  <PresentationFormat>Экран (4:3)</PresentationFormat>
  <Paragraphs>82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Найди в себе волонтёра</vt:lpstr>
      <vt:lpstr>Анри Дюнан – основатель Движения </vt:lpstr>
      <vt:lpstr>Основные даты</vt:lpstr>
      <vt:lpstr>Международное движение Красного Креста и Красного Полумесяца </vt:lpstr>
      <vt:lpstr>Слайд 5</vt:lpstr>
      <vt:lpstr>Слайд 6</vt:lpstr>
      <vt:lpstr>Слайд 7</vt:lpstr>
      <vt:lpstr>Принципы Международного Движения Красного Креста и Красного Полумесяца:</vt:lpstr>
      <vt:lpstr>Гуманность</vt:lpstr>
      <vt:lpstr>Беспристрастность</vt:lpstr>
      <vt:lpstr>Нейтральность</vt:lpstr>
      <vt:lpstr>Независимость</vt:lpstr>
      <vt:lpstr>Добровольность</vt:lpstr>
      <vt:lpstr>Единство</vt:lpstr>
      <vt:lpstr>Универсальность</vt:lpstr>
      <vt:lpstr>Эмблемами движения являются красный крест, красный полумесяц, а с декабря 2005 года и красный кристалл на белом фоне.</vt:lpstr>
      <vt:lpstr>Слайд 17</vt:lpstr>
      <vt:lpstr>Что такое БОКК?</vt:lpstr>
      <vt:lpstr>Слайд 19</vt:lpstr>
      <vt:lpstr>Кто такой волонтёр БОКК?</vt:lpstr>
      <vt:lpstr>Основные направления  деятельности БОКК:</vt:lpstr>
      <vt:lpstr>Основные направления  деятельности БОКК:</vt:lpstr>
      <vt:lpstr>Основные направления  деятельности БОКК:</vt:lpstr>
      <vt:lpstr>Основные направления  деятельности БОКК:</vt:lpstr>
      <vt:lpstr>Направления волонтёрской деятельности:</vt:lpstr>
      <vt:lpstr>Структура органов волонтёрского управления</vt:lpstr>
      <vt:lpstr>Кодекс этики волонтёра </vt:lpstr>
      <vt:lpstr>Агата Кристи</vt:lpstr>
      <vt:lpstr>Эрнест Хемингуэй 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User322</dc:creator>
  <cp:lastModifiedBy>User322</cp:lastModifiedBy>
  <cp:revision>336</cp:revision>
  <dcterms:modified xsi:type="dcterms:W3CDTF">2017-03-13T12:15:21Z</dcterms:modified>
</cp:coreProperties>
</file>