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82" r:id="rId2"/>
    <p:sldId id="366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99FF"/>
    <a:srgbClr val="CC6600"/>
    <a:srgbClr val="0066FF"/>
    <a:srgbClr val="99FFCC"/>
    <a:srgbClr val="FFCCFF"/>
    <a:srgbClr val="3366FF"/>
    <a:srgbClr val="99CCFF"/>
    <a:srgbClr val="CCFF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 varScale="1">
        <p:scale>
          <a:sx n="104" d="100"/>
          <a:sy n="104" d="100"/>
        </p:scale>
        <p:origin x="79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-11546" y="424873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29308" y="44196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целях организации работы объекта общественного питания в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соответствии с нормами Декрета Президента Республики Беларусь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23 ноября 2017 г. 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93353" y="2369418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C66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CC66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4544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устанавливать наценки общественного питания,  на производимые и реализуемые на территории Республики Беларусь в объектах общественного питания в розлив алкогольные напитки крепостью свыше 28 процентов.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Изготавливать и реализовывать в объектах общественного питания продукцию общественного питания (крепостью более 7 процентов) путем смешения и (или) настаивания готовых алкогольных напитков (полученных от производителя алкогольных напитков в потребительской таре) с иными пищевыми продуктами (орехи, фрукты, ягоды и т.д.) (по желанию).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изготовления такой продукции не требуется получение специального разрешения (лицензии) на деятельность, связанную с производством алкогольной, непищевой спиртосодержащей продукции и непищевого этилового спирта. Указанная продукция не подлежит обязательному подтверждению соответствия.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рекламные мероприятия в маркетинговых целях в объектах общественного питания, осуществлять бесплатное (безвозмездное) распространение пива и слабоалкогольных напитков в объеме не более пяти литров одному лицу в качестве призов (подарков) при проведении конкурсов, игр, иных игровых, рекламных, культурных мероприятий в объектах общественного питания (по желанию).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1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3869" y="457200"/>
            <a:ext cx="8639352" cy="604507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юридического лица или регистрация в качестве индивидуального предпринимателя через обращение в соответствующий регистрирующий орган.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регистрации определен Декретом Президента Республики Беларусь от 16.01.2009 № 1 «О государственной регистрации и ликвидации (прекращении деятельности) субъектов хозяйствования».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Выбор в определенном населенном пункте либо за его пределами помещения (места) для размещения объекта общественного питания и получение права на владение помещением (земельным участком).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Стационарные объекты общественного питания создаются вне зависимости от наличия таких объектов на схемах размещения стационарных объектов общественного питания, разрабатываемых и утверждаемых гор(рай)исполкомами.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в соответствии с Законом Республики Беларусь от 8 января 2014 года 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регулировании торговли и общественного питания в Республике Беларусь» (далее – Закон) размещение нестационарных объектов общественного питания на землях общего пользования населенных пунктов, садоводческих товариществ, дачных кооперативов, в капитальных строениях (зданиях, сооружениях), находящихся в государственной собственности, осуществляется в соответствии с перечнями мест размещения нестационарных торговых объектов, объектов общественного питания, разработанными и утвержденными городскими (включая Минский городской), районными исполнительными комитетами, которые размещаются на официальных сайтах исполкомов, утвердивших эти перечни, в глобальной компьютерной сети Интернет.</a:t>
            </a:r>
          </a:p>
          <a:p>
            <a:pPr lvl="0"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переоборудования,  перепланировки и т.д. помещения под объект общественного питания (при необходимости).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2066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 вправе использовать для размещения объектов общественного питания объекты недвижимого имущества: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соответствующие требованиям к их проектированию и строительству, предусмотренным техническими нормативными правовыми актами, если на дату ввода в эксплуатацию такие объекты недвижимого имущества соответствовали заявленным требованиям;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назначению, отличному от назначения, указанного в документах Единого государственного регистра недвижимого имущества, прав на него и сделок с ним, если при этом не нарушаются права и законные интересы граждан и других субъектов хозяйствования. </a:t>
            </a:r>
          </a:p>
          <a:p>
            <a:pPr indent="360363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600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Оборудование системы видеонаблюдения в стационарных объектах общественного питания. </a:t>
            </a: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Совета Министров Республики Беларусь от 30.12.2013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1164 «Об утверждении критериев отнесения объектов к числу подлежащих обязательному оборудованию средствами системы видеонаблюдения за состоянием общественной безопасности» объекты, на которых расположены  стационарные торговые объекты подлежат обязательному оборудованию средствами системы видеонаблюдения.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Укомплектование объекта общественного питания оборудованием, инвентарем в соответствии с определенным им ассортиментом товаров, продукции общественного питания.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 обязан иметь и применять средства измерения, прошедшие метрологический контроль,  кассовое оборудование, платежные терминалы в соответствии с законодательством. </a:t>
            </a: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Кассовое оборудование используется в соответствии со сферой применения, указанной в Государственном реестре моделей (модификаций) кассовых суммирующих аппаратов и специальных компьютерных	систем, используемых на территории                 Республики Беларусь, утвержденном постановлением Госстандарта Республики Беларусь от 14 октября 2011 г. № 74. Регистрация кассового оборудования осуществляется в соответствующем налоговом органе.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44774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подлинности акцизных и (или) специальных марок на алкогольных напитках и (или) табачных изделиях, реализуемых (хранимых) юридическими лицами и индивидуальными предпринимателями, необходимо приобрести соответствующий прибор.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программы производственного контроля для объекта общественного питания.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объекте общественного питания процедуры, основанной на принципах ХАССП.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Техническим регламентом Таможенного союза ТР ТС 021/2011 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безопасности пищевой продукции», утвержденный решением Комиссии Таможенного союза от 9 декабря 2011 г. № 88.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Назначение должностного (уполномоченного) лица, ответственного за обращение с отходами, разработка инструкции по обращению с отходами производства (за исключением индивидуальных предпринимателей).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и утверждение ассортиментного перечня товаров для объекта общественного питания. (С 26 февраля 2018 г. данные перечни не разрабатываются).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Ассортиментный перечень товаров разрабатывается и утверждается субъектом общественного питания самостоятельно в соответствии с Положением о порядке разработки и утверждения ассортиментного перечня товаров, ассортиментного перечня продукции общественного питания, утвержденным постановлением Совета Министров Республики Беларусь от 22.07.2014 № 703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 на  основании перечней товаров, установленных постановлением Министерства антимонопольного регулирования и торговли Республики Беларусь от 27.06.2017 № 28 «О перечнях товаров и признании утратившими силу некоторых постановлений Министерства торговли Республики Беларусь», а также постановлением Министерства антимонопольного регулирования и торговли Республики Беларусь от 10.10.2016 № 35 «О перечнях продукции общественного питания и товаров и признании утратившими силу некоторых постановлений Министерства торговли Республики Беларусь».</a:t>
            </a:r>
            <a:endParaRPr lang="ru-RU" spc="-5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8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5605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разработке технических условий на продукцию общественного питания субъект хозяйствования самостоятельно определяет срок действия разработанных технических условий (изменений в них) на продукцию (работы, услуги) и не согласовывает с государственными органами технические условия (изменения в них) на указанную продукцию.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книги замечаний и предложений.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объектах общественного питания, за исключением функционирующих определенный сезон, должна вестись книга замечаний и предложений.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 регистрация книги учета проверок в налоговом органе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хозяйствования должен приобрести книгу учета проверок в течение 1 месяца с даты постановки на учет в налоговых органах.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Подбор персонала.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производству продукции общественного питания и обслуживанию покупателей допускаются работники, прошедшие профессиональную подготовку (переподготовку) и обязательные медицинские осмотры в соответствии с требованиями нормативных правовых актов.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15 июля  2011 г. № 954 «Об отдельных вопросах дополнительного образования взрослых», Межгосударственный стандарт ГОСТ 30524-2013 «Требования к персоналу».</a:t>
            </a:r>
            <a:endParaRPr lang="ru-RU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1758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использоваться труд иностранных граждан или лиц без гражданства, не имеющих разрешение на постоянное проживание в Республике Беларусь, являющихся победителями (лауреатами) национальных (международных) конкурсов, отмеченных наградами в сфере их профессиональной деятельности, без получения разрешения на привлечение в Республику Беларусь иностранной рабочей силы и специального разрешения на право занятия трудовой деятельностью в Республике Беларусь в отношении указанных иностранных граждан и лиц без гражданства.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Оформление информации для покупателя.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2 июля 2014 г. № 703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Режим работы объекта общественного питания определяется без согласования с гор(рай)исполкомом, другими государственными органами и обеспечивается его соблюдение. Исключение составляет режим работы объектов после 23.00 и до 7.00, который подлежит согласованию с гор(рай)исполкомом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Получение лицензии на право осуществления розничной торговли алкогольными напитками и (или) табачными изделиями в том числе в розлив (при необходимости).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лицензий на осуществление отдельных видов деятельности и перечень таких видов деятельности определен Указом Президента Республики Беларусь от 01.09.2010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450 «О лицензировании отдельных видов деятельности».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8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9912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общественного питания вправе самостоятельно устанавливать наценки общественного питания на производимые и реализуемые на территории Республики Беларусь в объектах общественного питания в розлив алкогольные </a:t>
            </a:r>
            <a:r>
              <a:rPr lang="ru-RU" sz="1600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напити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крепостью свыше 28 процентов.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Субъекты общественного питания вправе изготавливать и реализовывать в объектах общественного питания продукцию общественного питания (крепостью более 7 процентов) путем смешения и (или) настаивания готовых алкогольных напитков (полученных от производителя алкогольных напитков в потребительской таре) с иными пищевыми продуктами (орехи, фрукты, ягоды и т.д.) (по желанию).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изготовления такой продукции не требуется получение специального разрешения (лицензии) на деятельность, связанную с производством алкогольной, непищевой спиртосодержащей продукции и непищевого этилового спирта. Указанная продукция не подлежит обязательному подтверждению соответствия.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Направление уведомления о начале осуществления общественного питания в гор(рай)исполком по месту нахождения объекта общественного питания посредством подачи письменного уведомления через службу «одно окно» или направления его заказным почтовым отправлением с уведомлением о вручении либо с использованием единого портала электронных услуг. В уведомлении указывается информация о соответствии субъекта хозяйствования, его работников, осуществляемой им деятельности и предназначенных для использования в процессе ее осуществления земельных участков, капитальных строений (зданий, сооружений), изолированных помещений, оборудования, транспортных средств и иных объектов требованиям, предусмотренным законодательством.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Открытие объектов общественного питания осуществляется без подразделения их на типы и классы (по желанию) (например, на вывеске объекта общественного питание может быть написано: «Орхидея» или «Ресторан Орхидея» и т.п.).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7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25254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дня, следующего за днем направления уведомления, субъект общественного питания вправе начать деятельность в объекте общественного питания независимо от включения информации об этом субъекте, его деятельности и принадлежащих ему объектах в регистры, реестры, базы и банки данных, информационные системы и иные информационные ресурсы.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объектах общественного питания могут проводиться рекламные мероприятия в маркетинговых целях, осуществление бесплатного (безвозмездного) распространения пива и слабоалкогольных напитков в объеме не более пяти литров одному лицу в качестве призов (подарков) при проведении конкурсов, игр, иных игровых, рекламных, культурных мероприятий (по желанию).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месяца со дня направления уведомления о начале осуществления деятельности необходимо обратиться в центр гигиены и эпидемиологии (по месту нахождения объекта общественного питания) за получением санитарно-гигиенического заключения, выдаваемого по результатам проведения государственной санитарно-гигиенической экспертизы.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 хозяйствования в объекте общественного питания должен обеспечить соблюдение общих требований пожарной безопасности, санитарно-эпидемиологических требований, требования в области охраны окружающей среды, требования в области ветеринарии к содержанию и эксплуатации капитальных строений (зданий, сооружений), изолированных помещений и иных объектов, им принадлежащим;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прекращения, приостановления или возобновления осуществления деятельности объекта общественного питания субъект хозяйствования уведомляет об этом гор(рай)исполком.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77576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 деятельность на момент принятия Декрета № 7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право: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подразделять объекты общественного питания на типы и классы (по желанию) (например, на вывеске объекта общественного питание может быть написано: «Орхидея» или «Ресторан Орхидея» и т.п.).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режим работы объекта общественного питания, без согласования с гор(рай)исполкомом, другими государственными органами, и обеспечивать его соблюдение. Исключение составляет режим работы объектов после 23.00 и до 7.00, который подлежит согласованию с гор(рай)исполкомом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технических условий на продукцию общественного питания самостоятельно определять срок действия разработанных технических условий (изменений в них) на продукцию (работы, услуги) и не согласовывать с государственными органами технические условия (изменения в них) на указанную продукцию.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труд иностранных граждан или лиц без гражданства, не имеющих разрешение на постоянное проживание в Республике Беларусь, являющихся победителями (лауреатами) национальных (международных) конкурсов, отмеченных наградами в сфере их профессиональной деятельности, без получения разрешения на привлечение в Республику Беларусь иностранной рабочей силы и специального разрешения на право занятия трудовой деятельностью в Республике Беларусь в отношении указанных иностранных граждан и лиц без гражданства.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94832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</TotalTime>
  <Words>1535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Tahoma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Хомченко В.В.</cp:lastModifiedBy>
  <cp:revision>285</cp:revision>
  <cp:lastPrinted>1601-01-01T00:00:00Z</cp:lastPrinted>
  <dcterms:created xsi:type="dcterms:W3CDTF">1601-01-01T00:00:00Z</dcterms:created>
  <dcterms:modified xsi:type="dcterms:W3CDTF">2018-01-24T09:46:30Z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